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17"/>
  </p:notesMasterIdLst>
  <p:handoutMasterIdLst>
    <p:handoutMasterId r:id="rId18"/>
  </p:handoutMasterIdLst>
  <p:sldIdLst>
    <p:sldId id="259" r:id="rId2"/>
    <p:sldId id="261" r:id="rId3"/>
    <p:sldId id="284" r:id="rId4"/>
    <p:sldId id="286" r:id="rId5"/>
    <p:sldId id="287" r:id="rId6"/>
    <p:sldId id="285" r:id="rId7"/>
    <p:sldId id="262" r:id="rId8"/>
    <p:sldId id="289" r:id="rId9"/>
    <p:sldId id="263" r:id="rId10"/>
    <p:sldId id="288" r:id="rId11"/>
    <p:sldId id="271" r:id="rId12"/>
    <p:sldId id="291" r:id="rId13"/>
    <p:sldId id="278" r:id="rId14"/>
    <p:sldId id="290" r:id="rId15"/>
    <p:sldId id="283" r:id="rId16"/>
  </p:sldIdLst>
  <p:sldSz cx="12192000" cy="6858000"/>
  <p:notesSz cx="6858000" cy="9144000"/>
  <p:defaultTextStyle>
    <a:defPPr rtl="0">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69012ECD-51FC-41F1-AA8D-1B2483CD663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4" autoAdjust="0"/>
    <p:restoredTop sz="94607" autoAdjust="0"/>
  </p:normalViewPr>
  <p:slideViewPr>
    <p:cSldViewPr snapToGrid="0">
      <p:cViewPr varScale="1">
        <p:scale>
          <a:sx n="88" d="100"/>
          <a:sy n="88" d="100"/>
        </p:scale>
        <p:origin x="494" y="62"/>
      </p:cViewPr>
      <p:guideLst/>
    </p:cSldViewPr>
  </p:slideViewPr>
  <p:outlineViewPr>
    <p:cViewPr>
      <p:scale>
        <a:sx n="33" d="100"/>
        <a:sy n="33" d="100"/>
      </p:scale>
      <p:origin x="0" y="-17394"/>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84" d="100"/>
          <a:sy n="84" d="100"/>
        </p:scale>
        <p:origin x="3900"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 Id="rId27"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B76F666D-E0C2-435B-BAA8-9287F9E5D3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a:p>
        </p:txBody>
      </p:sp>
      <p:sp>
        <p:nvSpPr>
          <p:cNvPr id="3" name="Espace réservé de la date 2">
            <a:extLst>
              <a:ext uri="{FF2B5EF4-FFF2-40B4-BE49-F238E27FC236}">
                <a16:creationId xmlns:a16="http://schemas.microsoft.com/office/drawing/2014/main" id="{19FEBCAF-CB3F-4928-91AA-D61472F880C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8742ACEE-ADD3-4E71-A660-A24D3DC56203}" type="datetime1">
              <a:rPr lang="fr-FR" smtClean="0"/>
              <a:t>17/03/2020</a:t>
            </a:fld>
            <a:endParaRPr lang="fr-FR" dirty="0"/>
          </a:p>
        </p:txBody>
      </p:sp>
      <p:sp>
        <p:nvSpPr>
          <p:cNvPr id="4" name="Espace réservé du pied de page 3">
            <a:extLst>
              <a:ext uri="{FF2B5EF4-FFF2-40B4-BE49-F238E27FC236}">
                <a16:creationId xmlns:a16="http://schemas.microsoft.com/office/drawing/2014/main" id="{69256698-63C6-4CCC-81CB-EA5604C30F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a:p>
        </p:txBody>
      </p:sp>
      <p:sp>
        <p:nvSpPr>
          <p:cNvPr id="5" name="Espace réservé du numéro de diapositive 4">
            <a:extLst>
              <a:ext uri="{FF2B5EF4-FFF2-40B4-BE49-F238E27FC236}">
                <a16:creationId xmlns:a16="http://schemas.microsoft.com/office/drawing/2014/main" id="{B2467FDA-05D7-4760-A373-5D6AEAAF427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682C0B10-7CAE-41E4-AB02-7E8B1FF2B898}" type="slidenum">
              <a:rPr lang="fr-FR" smtClean="0"/>
              <a:t>‹N°›</a:t>
            </a:fld>
            <a:endParaRPr lang="fr-FR"/>
          </a:p>
        </p:txBody>
      </p:sp>
    </p:spTree>
    <p:extLst>
      <p:ext uri="{BB962C8B-B14F-4D97-AF65-F5344CB8AC3E}">
        <p14:creationId xmlns:p14="http://schemas.microsoft.com/office/powerpoint/2010/main" val="36875375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fr-FR" noProof="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A6DDF69-A0FA-4AD0-BF85-5ABEF9DC2432}" type="datetime1">
              <a:rPr lang="fr-FR" smtClean="0"/>
              <a:pPr/>
              <a:t>17/03/2020</a:t>
            </a:fld>
            <a:endParaRPr lang="fr-FR"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fr-FR" noProof="0"/>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fr-FR" noProof="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8649DAF-093F-4482-AA38-346E9A2DEE94}" type="slidenum">
              <a:rPr lang="fr-FR" noProof="0" smtClean="0"/>
              <a:t>‹N°›</a:t>
            </a:fld>
            <a:endParaRPr lang="fr-FR" noProof="0"/>
          </a:p>
        </p:txBody>
      </p:sp>
    </p:spTree>
    <p:extLst>
      <p:ext uri="{BB962C8B-B14F-4D97-AF65-F5344CB8AC3E}">
        <p14:creationId xmlns:p14="http://schemas.microsoft.com/office/powerpoint/2010/main" val="3356813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B8649DAF-093F-4482-AA38-346E9A2DEE94}" type="slidenum">
              <a:rPr lang="fr-FR" smtClean="0"/>
              <a:t>1</a:t>
            </a:fld>
            <a:endParaRPr lang="fr-FR"/>
          </a:p>
        </p:txBody>
      </p:sp>
    </p:spTree>
    <p:extLst>
      <p:ext uri="{BB962C8B-B14F-4D97-AF65-F5344CB8AC3E}">
        <p14:creationId xmlns:p14="http://schemas.microsoft.com/office/powerpoint/2010/main" val="326574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B8649DAF-093F-4482-AA38-346E9A2DEE94}" type="slidenum">
              <a:rPr lang="fr-FR" smtClean="0"/>
              <a:t>2</a:t>
            </a:fld>
            <a:endParaRPr lang="fr-FR"/>
          </a:p>
        </p:txBody>
      </p:sp>
    </p:spTree>
    <p:extLst>
      <p:ext uri="{BB962C8B-B14F-4D97-AF65-F5344CB8AC3E}">
        <p14:creationId xmlns:p14="http://schemas.microsoft.com/office/powerpoint/2010/main" val="1751551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B8649DAF-093F-4482-AA38-346E9A2DEE94}" type="slidenum">
              <a:rPr lang="fr-FR" smtClean="0"/>
              <a:t>7</a:t>
            </a:fld>
            <a:endParaRPr lang="fr-FR"/>
          </a:p>
        </p:txBody>
      </p:sp>
    </p:spTree>
    <p:extLst>
      <p:ext uri="{BB962C8B-B14F-4D97-AF65-F5344CB8AC3E}">
        <p14:creationId xmlns:p14="http://schemas.microsoft.com/office/powerpoint/2010/main" val="1365602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B8649DAF-093F-4482-AA38-346E9A2DEE94}" type="slidenum">
              <a:rPr lang="fr-FR" smtClean="0"/>
              <a:t>9</a:t>
            </a:fld>
            <a:endParaRPr lang="fr-FR"/>
          </a:p>
        </p:txBody>
      </p:sp>
    </p:spTree>
    <p:extLst>
      <p:ext uri="{BB962C8B-B14F-4D97-AF65-F5344CB8AC3E}">
        <p14:creationId xmlns:p14="http://schemas.microsoft.com/office/powerpoint/2010/main" val="29762528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B8649DAF-093F-4482-AA38-346E9A2DEE94}" type="slidenum">
              <a:rPr lang="fr-FR" smtClean="0"/>
              <a:t>11</a:t>
            </a:fld>
            <a:endParaRPr lang="fr-FR"/>
          </a:p>
        </p:txBody>
      </p:sp>
    </p:spTree>
    <p:extLst>
      <p:ext uri="{BB962C8B-B14F-4D97-AF65-F5344CB8AC3E}">
        <p14:creationId xmlns:p14="http://schemas.microsoft.com/office/powerpoint/2010/main" val="1420772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B8649DAF-093F-4482-AA38-346E9A2DEE94}" type="slidenum">
              <a:rPr lang="fr-FR" smtClean="0"/>
              <a:t>13</a:t>
            </a:fld>
            <a:endParaRPr lang="fr-FR"/>
          </a:p>
        </p:txBody>
      </p:sp>
    </p:spTree>
    <p:extLst>
      <p:ext uri="{BB962C8B-B14F-4D97-AF65-F5344CB8AC3E}">
        <p14:creationId xmlns:p14="http://schemas.microsoft.com/office/powerpoint/2010/main" val="35153765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rtl="0"/>
            <a:fld id="{B8649DAF-093F-4482-AA38-346E9A2DEE94}" type="slidenum">
              <a:rPr lang="fr-FR" smtClean="0"/>
              <a:t>15</a:t>
            </a:fld>
            <a:endParaRPr lang="fr-FR"/>
          </a:p>
        </p:txBody>
      </p:sp>
    </p:spTree>
    <p:extLst>
      <p:ext uri="{BB962C8B-B14F-4D97-AF65-F5344CB8AC3E}">
        <p14:creationId xmlns:p14="http://schemas.microsoft.com/office/powerpoint/2010/main" val="1478126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Diapositive de titre">
    <p:bg>
      <p:bgPr>
        <a:solidFill>
          <a:schemeClr val="bg1"/>
        </a:solidFill>
        <a:effectLst/>
      </p:bgPr>
    </p:bg>
    <p:spTree>
      <p:nvGrpSpPr>
        <p:cNvPr id="1" name=""/>
        <p:cNvGrpSpPr/>
        <p:nvPr/>
      </p:nvGrpSpPr>
      <p:grpSpPr>
        <a:xfrm>
          <a:off x="0" y="0"/>
          <a:ext cx="0" cy="0"/>
          <a:chOff x="0" y="0"/>
          <a:chExt cx="0" cy="0"/>
        </a:xfrm>
      </p:grpSpPr>
      <p:sp>
        <p:nvSpPr>
          <p:cNvPr id="32" name="Espace réservé d’image 31">
            <a:extLst>
              <a:ext uri="{FF2B5EF4-FFF2-40B4-BE49-F238E27FC236}">
                <a16:creationId xmlns:a16="http://schemas.microsoft.com/office/drawing/2014/main" id="{6BC25646-06FC-4B3E-A74E-268EB8AEA602}"/>
              </a:ext>
            </a:extLst>
          </p:cNvPr>
          <p:cNvSpPr>
            <a:spLocks noGrp="1"/>
          </p:cNvSpPr>
          <p:nvPr>
            <p:ph type="pic" sz="quarter" idx="12" hasCustomPrompt="1"/>
          </p:nvPr>
        </p:nvSpPr>
        <p:spPr>
          <a:xfrm>
            <a:off x="86715" y="86714"/>
            <a:ext cx="12018572" cy="6684572"/>
          </a:xfrm>
          <a:solidFill>
            <a:schemeClr val="bg1">
              <a:lumMod val="85000"/>
            </a:schemeClr>
          </a:solidFill>
        </p:spPr>
        <p:txBody>
          <a:bodyPr lIns="360000" tIns="360000" rtlCol="0"/>
          <a:lstStyle>
            <a:lvl1pPr marL="0" indent="0">
              <a:buNone/>
              <a:defRPr sz="1100" i="1">
                <a:latin typeface="Times New Roman" panose="02020603050405020304" pitchFamily="18" charset="0"/>
                <a:cs typeface="Times New Roman" panose="02020603050405020304" pitchFamily="18" charset="0"/>
              </a:defRPr>
            </a:lvl1pPr>
          </a:lstStyle>
          <a:p>
            <a:pPr rtl="0"/>
            <a:r>
              <a:rPr lang="fr-FR" noProof="0" dirty="0"/>
              <a:t>Insérez ou glissez-déplacez une image ici</a:t>
            </a:r>
          </a:p>
        </p:txBody>
      </p:sp>
      <p:sp>
        <p:nvSpPr>
          <p:cNvPr id="2" name="Titre 1">
            <a:extLst>
              <a:ext uri="{FF2B5EF4-FFF2-40B4-BE49-F238E27FC236}">
                <a16:creationId xmlns:a16="http://schemas.microsoft.com/office/drawing/2014/main" id="{00F23EB7-E336-46EB-A4A0-3DB7A6BF4CE1}"/>
              </a:ext>
            </a:extLst>
          </p:cNvPr>
          <p:cNvSpPr>
            <a:spLocks noGrp="1"/>
          </p:cNvSpPr>
          <p:nvPr>
            <p:ph type="ctrTitle"/>
          </p:nvPr>
        </p:nvSpPr>
        <p:spPr>
          <a:xfrm>
            <a:off x="2494607" y="2237328"/>
            <a:ext cx="7202786" cy="1449788"/>
          </a:xfrm>
          <a:solidFill>
            <a:schemeClr val="tx1">
              <a:alpha val="80000"/>
            </a:schemeClr>
          </a:solidFill>
        </p:spPr>
        <p:txBody>
          <a:bodyPr lIns="288000" rIns="2160000" bIns="144000" rtlCol="0" anchor="b"/>
          <a:lstStyle>
            <a:lvl1pPr algn="r">
              <a:defRPr sz="4200" spc="-150">
                <a:solidFill>
                  <a:schemeClr val="bg1"/>
                </a:solidFill>
              </a:defRPr>
            </a:lvl1pPr>
          </a:lstStyle>
          <a:p>
            <a:pPr rtl="0"/>
            <a:r>
              <a:rPr lang="fr-FR" noProof="0" smtClean="0"/>
              <a:t>Modifiez le style du titre</a:t>
            </a:r>
            <a:endParaRPr lang="fr-FR" noProof="0"/>
          </a:p>
        </p:txBody>
      </p:sp>
      <p:sp>
        <p:nvSpPr>
          <p:cNvPr id="3" name="Sous-titre 2">
            <a:extLst>
              <a:ext uri="{FF2B5EF4-FFF2-40B4-BE49-F238E27FC236}">
                <a16:creationId xmlns:a16="http://schemas.microsoft.com/office/drawing/2014/main" id="{C9980B88-3F4A-4688-9ED0-17EF37E62D93}"/>
              </a:ext>
            </a:extLst>
          </p:cNvPr>
          <p:cNvSpPr>
            <a:spLocks noGrp="1"/>
          </p:cNvSpPr>
          <p:nvPr>
            <p:ph type="subTitle" idx="1"/>
          </p:nvPr>
        </p:nvSpPr>
        <p:spPr>
          <a:xfrm>
            <a:off x="2494607" y="3684672"/>
            <a:ext cx="5282503" cy="936000"/>
          </a:xfrm>
          <a:solidFill>
            <a:schemeClr val="tx1">
              <a:alpha val="90000"/>
            </a:schemeClr>
          </a:solidFill>
        </p:spPr>
        <p:txBody>
          <a:bodyPr lIns="216000" tIns="144000" rIns="216000" rtlCol="0"/>
          <a:lstStyle>
            <a:lvl1pPr marL="0" indent="0" algn="r">
              <a:buNone/>
              <a:defRPr sz="21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noProof="0" smtClean="0"/>
              <a:t>Modifier le style des sous-titres du masque</a:t>
            </a:r>
            <a:endParaRPr lang="fr-FR" noProof="0"/>
          </a:p>
        </p:txBody>
      </p:sp>
      <p:cxnSp>
        <p:nvCxnSpPr>
          <p:cNvPr id="5" name="Connecteur droit 4" descr="Ligne de séparation de diapositive de titre&#10;">
            <a:extLst>
              <a:ext uri="{FF2B5EF4-FFF2-40B4-BE49-F238E27FC236}">
                <a16:creationId xmlns:a16="http://schemas.microsoft.com/office/drawing/2014/main" id="{9688AEDF-1396-4322-8818-9D1C7976FCDF}"/>
              </a:ext>
            </a:extLst>
          </p:cNvPr>
          <p:cNvCxnSpPr>
            <a:cxnSpLocks/>
          </p:cNvCxnSpPr>
          <p:nvPr userDrawn="1"/>
        </p:nvCxnSpPr>
        <p:spPr>
          <a:xfrm>
            <a:off x="7777113" y="2412127"/>
            <a:ext cx="0" cy="1100190"/>
          </a:xfrm>
          <a:prstGeom prst="line">
            <a:avLst/>
          </a:prstGeom>
        </p:spPr>
        <p:style>
          <a:lnRef idx="1">
            <a:schemeClr val="accent1"/>
          </a:lnRef>
          <a:fillRef idx="0">
            <a:schemeClr val="accent1"/>
          </a:fillRef>
          <a:effectRef idx="0">
            <a:schemeClr val="accent1"/>
          </a:effectRef>
          <a:fontRef idx="minor">
            <a:schemeClr val="tx1"/>
          </a:fontRef>
        </p:style>
      </p:cxnSp>
      <p:sp>
        <p:nvSpPr>
          <p:cNvPr id="6" name="Espace réservé d’image 5">
            <a:extLst>
              <a:ext uri="{FF2B5EF4-FFF2-40B4-BE49-F238E27FC236}">
                <a16:creationId xmlns:a16="http://schemas.microsoft.com/office/drawing/2014/main" id="{C41AA1B3-8A3B-4B1B-A759-E2D764177222}"/>
              </a:ext>
            </a:extLst>
          </p:cNvPr>
          <p:cNvSpPr>
            <a:spLocks noGrp="1"/>
          </p:cNvSpPr>
          <p:nvPr>
            <p:ph type="pic" sz="quarter" idx="13" hasCustomPrompt="1"/>
          </p:nvPr>
        </p:nvSpPr>
        <p:spPr>
          <a:xfrm>
            <a:off x="8065008" y="2587752"/>
            <a:ext cx="1344168" cy="704088"/>
          </a:xfrm>
        </p:spPr>
        <p:txBody>
          <a:bodyPr rtlCol="0"/>
          <a:lstStyle>
            <a:lvl1pPr marL="0" indent="0">
              <a:buNone/>
              <a:defRPr>
                <a:solidFill>
                  <a:schemeClr val="bg1"/>
                </a:solidFill>
              </a:defRPr>
            </a:lvl1pPr>
          </a:lstStyle>
          <a:p>
            <a:pPr rtl="0"/>
            <a:r>
              <a:rPr lang="fr-FR" noProof="0"/>
              <a:t>Logo</a:t>
            </a:r>
          </a:p>
        </p:txBody>
      </p:sp>
    </p:spTree>
    <p:extLst>
      <p:ext uri="{BB962C8B-B14F-4D97-AF65-F5344CB8AC3E}">
        <p14:creationId xmlns:p14="http://schemas.microsoft.com/office/powerpoint/2010/main" val="890440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3 images de puces droite">
    <p:spTree>
      <p:nvGrpSpPr>
        <p:cNvPr id="1" name=""/>
        <p:cNvGrpSpPr/>
        <p:nvPr/>
      </p:nvGrpSpPr>
      <p:grpSpPr>
        <a:xfrm>
          <a:off x="0" y="0"/>
          <a:ext cx="0" cy="0"/>
          <a:chOff x="0" y="0"/>
          <a:chExt cx="0" cy="0"/>
        </a:xfrm>
      </p:grpSpPr>
      <p:sp>
        <p:nvSpPr>
          <p:cNvPr id="35" name="Ovale 34">
            <a:extLst>
              <a:ext uri="{FF2B5EF4-FFF2-40B4-BE49-F238E27FC236}">
                <a16:creationId xmlns:a16="http://schemas.microsoft.com/office/drawing/2014/main" id="{22F44C7F-FA9B-CB41-B5C2-6A40A969176A}"/>
              </a:ext>
            </a:extLst>
          </p:cNvPr>
          <p:cNvSpPr>
            <a:spLocks noChangeAspect="1"/>
          </p:cNvSpPr>
          <p:nvPr userDrawn="1"/>
        </p:nvSpPr>
        <p:spPr>
          <a:xfrm>
            <a:off x="7065918" y="1366589"/>
            <a:ext cx="1371600" cy="13716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33" name="Ovale 32">
            <a:extLst>
              <a:ext uri="{FF2B5EF4-FFF2-40B4-BE49-F238E27FC236}">
                <a16:creationId xmlns:a16="http://schemas.microsoft.com/office/drawing/2014/main" id="{0ACFECE1-DAAF-5642-BD0B-7A8FE9D241D9}"/>
              </a:ext>
            </a:extLst>
          </p:cNvPr>
          <p:cNvSpPr>
            <a:spLocks noChangeAspect="1"/>
          </p:cNvSpPr>
          <p:nvPr userDrawn="1"/>
        </p:nvSpPr>
        <p:spPr>
          <a:xfrm>
            <a:off x="7065918" y="2931225"/>
            <a:ext cx="1371600" cy="13716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34" name="Ovale 33">
            <a:extLst>
              <a:ext uri="{FF2B5EF4-FFF2-40B4-BE49-F238E27FC236}">
                <a16:creationId xmlns:a16="http://schemas.microsoft.com/office/drawing/2014/main" id="{90294551-87F8-DE4F-B54E-8231A9CAF5BF}"/>
              </a:ext>
            </a:extLst>
          </p:cNvPr>
          <p:cNvSpPr>
            <a:spLocks noChangeAspect="1"/>
          </p:cNvSpPr>
          <p:nvPr userDrawn="1"/>
        </p:nvSpPr>
        <p:spPr>
          <a:xfrm>
            <a:off x="7065918" y="4495861"/>
            <a:ext cx="1371600" cy="13716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42" name="Rectangle 41">
            <a:extLst>
              <a:ext uri="{FF2B5EF4-FFF2-40B4-BE49-F238E27FC236}">
                <a16:creationId xmlns:a16="http://schemas.microsoft.com/office/drawing/2014/main" id="{D24854E3-04DE-4154-AD8A-9F8AC3E4EE33}"/>
              </a:ext>
            </a:extLst>
          </p:cNvPr>
          <p:cNvSpPr/>
          <p:nvPr userDrawn="1"/>
        </p:nvSpPr>
        <p:spPr>
          <a:xfrm>
            <a:off x="105351" y="86714"/>
            <a:ext cx="6208363" cy="6684572"/>
          </a:xfrm>
          <a:prstGeom prst="rect">
            <a:avLst/>
          </a:prstGeom>
          <a:gradFill>
            <a:gsLst>
              <a:gs pos="0">
                <a:schemeClr val="tx1">
                  <a:alpha val="0"/>
                </a:schemeClr>
              </a:gs>
              <a:gs pos="100000">
                <a:schemeClr val="tx1">
                  <a:alpha val="31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0" name="Espace réservé d’image 19">
            <a:extLst>
              <a:ext uri="{FF2B5EF4-FFF2-40B4-BE49-F238E27FC236}">
                <a16:creationId xmlns:a16="http://schemas.microsoft.com/office/drawing/2014/main" id="{BDDC1CFF-7E89-421D-9524-BB3AECAFE005}"/>
              </a:ext>
            </a:extLst>
          </p:cNvPr>
          <p:cNvSpPr>
            <a:spLocks noGrp="1"/>
          </p:cNvSpPr>
          <p:nvPr>
            <p:ph type="pic" sz="quarter" idx="27" hasCustomPrompt="1"/>
          </p:nvPr>
        </p:nvSpPr>
        <p:spPr>
          <a:xfrm>
            <a:off x="105351" y="496139"/>
            <a:ext cx="6208364" cy="6275148"/>
          </a:xfrm>
          <a:custGeom>
            <a:avLst/>
            <a:gdLst>
              <a:gd name="connsiteX0" fmla="*/ 0 w 4441248"/>
              <a:gd name="connsiteY0" fmla="*/ 5980106 h 6321393"/>
              <a:gd name="connsiteX1" fmla="*/ 1034410 w 4441248"/>
              <a:gd name="connsiteY1" fmla="*/ 6048613 h 6321393"/>
              <a:gd name="connsiteX2" fmla="*/ 1778431 w 4441248"/>
              <a:gd name="connsiteY2" fmla="*/ 6321393 h 6321393"/>
              <a:gd name="connsiteX3" fmla="*/ 0 w 4441248"/>
              <a:gd name="connsiteY3" fmla="*/ 6321393 h 6321393"/>
              <a:gd name="connsiteX4" fmla="*/ 2269200 w 4441248"/>
              <a:gd name="connsiteY4" fmla="*/ 5443908 h 6321393"/>
              <a:gd name="connsiteX5" fmla="*/ 2395460 w 4441248"/>
              <a:gd name="connsiteY5" fmla="*/ 5885070 h 6321393"/>
              <a:gd name="connsiteX6" fmla="*/ 1997461 w 4441248"/>
              <a:gd name="connsiteY6" fmla="*/ 6195222 h 6321393"/>
              <a:gd name="connsiteX7" fmla="*/ 1526609 w 4441248"/>
              <a:gd name="connsiteY7" fmla="*/ 5931629 h 6321393"/>
              <a:gd name="connsiteX8" fmla="*/ 4441248 w 4441248"/>
              <a:gd name="connsiteY8" fmla="*/ 4283292 h 6321393"/>
              <a:gd name="connsiteX9" fmla="*/ 4441248 w 4441248"/>
              <a:gd name="connsiteY9" fmla="*/ 6321393 h 6321393"/>
              <a:gd name="connsiteX10" fmla="*/ 2296366 w 4441248"/>
              <a:gd name="connsiteY10" fmla="*/ 6321393 h 6321393"/>
              <a:gd name="connsiteX11" fmla="*/ 2056375 w 4441248"/>
              <a:gd name="connsiteY11" fmla="*/ 6224358 h 6321393"/>
              <a:gd name="connsiteX12" fmla="*/ 0 w 4441248"/>
              <a:gd name="connsiteY12" fmla="*/ 2359561 h 6321393"/>
              <a:gd name="connsiteX13" fmla="*/ 828613 w 4441248"/>
              <a:gd name="connsiteY13" fmla="*/ 2588947 h 6321393"/>
              <a:gd name="connsiteX14" fmla="*/ 0 w 4441248"/>
              <a:gd name="connsiteY14" fmla="*/ 3479506 h 6321393"/>
              <a:gd name="connsiteX15" fmla="*/ 3025930 w 4441248"/>
              <a:gd name="connsiteY15" fmla="*/ 144202 h 6321393"/>
              <a:gd name="connsiteX16" fmla="*/ 4441248 w 4441248"/>
              <a:gd name="connsiteY16" fmla="*/ 1340385 h 6321393"/>
              <a:gd name="connsiteX17" fmla="*/ 4441248 w 4441248"/>
              <a:gd name="connsiteY17" fmla="*/ 4098899 h 6321393"/>
              <a:gd name="connsiteX18" fmla="*/ 1417099 w 4441248"/>
              <a:gd name="connsiteY18" fmla="*/ 5846153 h 6321393"/>
              <a:gd name="connsiteX19" fmla="*/ 0 w 4441248"/>
              <a:gd name="connsiteY19" fmla="*/ 5428711 h 6321393"/>
              <a:gd name="connsiteX20" fmla="*/ 0 w 4441248"/>
              <a:gd name="connsiteY20" fmla="*/ 3724470 h 6321393"/>
              <a:gd name="connsiteX21" fmla="*/ 2684090 w 4441248"/>
              <a:gd name="connsiteY21" fmla="*/ 0 h 6321393"/>
              <a:gd name="connsiteX22" fmla="*/ 2784132 w 4441248"/>
              <a:gd name="connsiteY22" fmla="*/ 186781 h 6321393"/>
              <a:gd name="connsiteX23" fmla="*/ 1027256 w 4441248"/>
              <a:gd name="connsiteY23" fmla="*/ 2337985 h 6321393"/>
              <a:gd name="connsiteX24" fmla="*/ 451581 w 4441248"/>
              <a:gd name="connsiteY24" fmla="*/ 2265656 h 632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41248" h="6321393">
                <a:moveTo>
                  <a:pt x="0" y="5980106"/>
                </a:moveTo>
                <a:lnTo>
                  <a:pt x="1034410" y="6048613"/>
                </a:lnTo>
                <a:lnTo>
                  <a:pt x="1778431" y="6321393"/>
                </a:lnTo>
                <a:lnTo>
                  <a:pt x="0" y="6321393"/>
                </a:lnTo>
                <a:close/>
                <a:moveTo>
                  <a:pt x="2269200" y="5443908"/>
                </a:moveTo>
                <a:lnTo>
                  <a:pt x="2395460" y="5885070"/>
                </a:lnTo>
                <a:lnTo>
                  <a:pt x="1997461" y="6195222"/>
                </a:lnTo>
                <a:lnTo>
                  <a:pt x="1526609" y="5931629"/>
                </a:lnTo>
                <a:close/>
                <a:moveTo>
                  <a:pt x="4441248" y="4283292"/>
                </a:moveTo>
                <a:lnTo>
                  <a:pt x="4441248" y="6321393"/>
                </a:lnTo>
                <a:lnTo>
                  <a:pt x="2296366" y="6321393"/>
                </a:lnTo>
                <a:lnTo>
                  <a:pt x="2056375" y="6224358"/>
                </a:lnTo>
                <a:close/>
                <a:moveTo>
                  <a:pt x="0" y="2359561"/>
                </a:moveTo>
                <a:lnTo>
                  <a:pt x="828613" y="2588947"/>
                </a:lnTo>
                <a:lnTo>
                  <a:pt x="0" y="3479506"/>
                </a:lnTo>
                <a:close/>
                <a:moveTo>
                  <a:pt x="3025930" y="144202"/>
                </a:moveTo>
                <a:lnTo>
                  <a:pt x="4441248" y="1340385"/>
                </a:lnTo>
                <a:lnTo>
                  <a:pt x="4441248" y="4098899"/>
                </a:lnTo>
                <a:lnTo>
                  <a:pt x="1417099" y="5846153"/>
                </a:lnTo>
                <a:lnTo>
                  <a:pt x="0" y="5428711"/>
                </a:lnTo>
                <a:lnTo>
                  <a:pt x="0" y="3724470"/>
                </a:lnTo>
                <a:close/>
                <a:moveTo>
                  <a:pt x="2684090" y="0"/>
                </a:moveTo>
                <a:lnTo>
                  <a:pt x="2784132" y="186781"/>
                </a:lnTo>
                <a:lnTo>
                  <a:pt x="1027256" y="2337985"/>
                </a:lnTo>
                <a:lnTo>
                  <a:pt x="451581" y="2265656"/>
                </a:lnTo>
                <a:close/>
              </a:path>
            </a:pathLst>
          </a:custGeom>
          <a:solidFill>
            <a:schemeClr val="bg1">
              <a:lumMod val="95000"/>
            </a:schemeClr>
          </a:solidFill>
        </p:spPr>
        <p:txBody>
          <a:bodyPr wrap="square"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i="1">
                <a:latin typeface="Times New Roman" panose="02020603050405020304" pitchFamily="18" charset="0"/>
                <a:cs typeface="Times New Roman" panose="02020603050405020304" pitchFamily="18"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noProof="0"/>
              <a:t>Insérez ou glissez-déplacez une image ici</a:t>
            </a:r>
          </a:p>
        </p:txBody>
      </p:sp>
      <p:sp>
        <p:nvSpPr>
          <p:cNvPr id="2" name="Titre 1">
            <a:extLst>
              <a:ext uri="{FF2B5EF4-FFF2-40B4-BE49-F238E27FC236}">
                <a16:creationId xmlns:a16="http://schemas.microsoft.com/office/drawing/2014/main" id="{5CFF4C50-933F-41F9-AD11-BD02410AA7D5}"/>
              </a:ext>
            </a:extLst>
          </p:cNvPr>
          <p:cNvSpPr>
            <a:spLocks noGrp="1"/>
          </p:cNvSpPr>
          <p:nvPr>
            <p:ph type="title"/>
          </p:nvPr>
        </p:nvSpPr>
        <p:spPr>
          <a:xfrm>
            <a:off x="7068457" y="432000"/>
            <a:ext cx="4703542" cy="432000"/>
          </a:xfrm>
        </p:spPr>
        <p:txBody>
          <a:bodyPr rtlCol="0"/>
          <a:lstStyle>
            <a:lvl1pPr>
              <a:defRPr>
                <a:solidFill>
                  <a:schemeClr val="tx1">
                    <a:lumMod val="75000"/>
                    <a:lumOff val="25000"/>
                  </a:schemeClr>
                </a:solidFill>
              </a:defRPr>
            </a:lvl1pPr>
          </a:lstStyle>
          <a:p>
            <a:pPr rtl="0"/>
            <a:r>
              <a:rPr lang="fr-FR" noProof="0" smtClean="0"/>
              <a:t>Modifiez le style du titre</a:t>
            </a:r>
            <a:endParaRPr lang="fr-FR" noProof="0"/>
          </a:p>
        </p:txBody>
      </p:sp>
      <p:sp>
        <p:nvSpPr>
          <p:cNvPr id="7" name="Espace réservé du pied de page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fr-FR" noProof="0"/>
              <a:t>Ajouter un pied de page</a:t>
            </a:r>
          </a:p>
        </p:txBody>
      </p:sp>
      <p:sp>
        <p:nvSpPr>
          <p:cNvPr id="5" name="Espace réservé du texte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8768283" y="3582825"/>
            <a:ext cx="3002400" cy="720000"/>
          </a:xfrm>
        </p:spPr>
        <p:txBody>
          <a:bodyPr rtlCol="0"/>
          <a:lstStyle>
            <a:lvl1pPr marL="0" indent="0" algn="l">
              <a:buNone/>
              <a:defRPr sz="1600"/>
            </a:lvl1pPr>
          </a:lstStyle>
          <a:p>
            <a:pPr lvl="0" rtl="0"/>
            <a:r>
              <a:rPr lang="fr-FR" noProof="0"/>
              <a:t>Description de puce</a:t>
            </a:r>
          </a:p>
        </p:txBody>
      </p:sp>
      <p:sp>
        <p:nvSpPr>
          <p:cNvPr id="13" name="Espace réservé du texte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8768283" y="5147461"/>
            <a:ext cx="3002400" cy="720000"/>
          </a:xfrm>
        </p:spPr>
        <p:txBody>
          <a:bodyPr rtlCol="0"/>
          <a:lstStyle>
            <a:lvl1pPr marL="0" indent="0" algn="l">
              <a:buNone/>
              <a:defRPr sz="1600"/>
            </a:lvl1pPr>
          </a:lstStyle>
          <a:p>
            <a:pPr lvl="0" rtl="0"/>
            <a:r>
              <a:rPr lang="fr-FR" noProof="0"/>
              <a:t>Description de puce</a:t>
            </a:r>
          </a:p>
        </p:txBody>
      </p:sp>
      <p:sp>
        <p:nvSpPr>
          <p:cNvPr id="6" name="Espace réservé du texte 5">
            <a:extLst>
              <a:ext uri="{FF2B5EF4-FFF2-40B4-BE49-F238E27FC236}">
                <a16:creationId xmlns:a16="http://schemas.microsoft.com/office/drawing/2014/main" id="{EB3F7825-EB73-4976-9D8D-BAD8C8FCEA82}"/>
              </a:ext>
            </a:extLst>
          </p:cNvPr>
          <p:cNvSpPr>
            <a:spLocks noGrp="1"/>
          </p:cNvSpPr>
          <p:nvPr>
            <p:ph type="body" sz="quarter" idx="16" hasCustomPrompt="1"/>
          </p:nvPr>
        </p:nvSpPr>
        <p:spPr>
          <a:xfrm>
            <a:off x="8768283" y="1369128"/>
            <a:ext cx="3002400" cy="432000"/>
          </a:xfrm>
        </p:spPr>
        <p:txBody>
          <a:bodyPr rtlCol="0"/>
          <a:lstStyle>
            <a:lvl1pPr marL="0" indent="0" algn="l">
              <a:buNone/>
              <a:defRPr b="1">
                <a:latin typeface="+mj-lt"/>
              </a:defRPr>
            </a:lvl1pPr>
          </a:lstStyle>
          <a:p>
            <a:pPr lvl="0" rtl="0"/>
            <a:r>
              <a:rPr lang="fr-FR" noProof="0"/>
              <a:t>Puce 1</a:t>
            </a:r>
          </a:p>
        </p:txBody>
      </p:sp>
      <p:sp>
        <p:nvSpPr>
          <p:cNvPr id="10" name="Espace réservé du texte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8768283" y="2933764"/>
            <a:ext cx="3002400" cy="432000"/>
          </a:xfrm>
        </p:spPr>
        <p:txBody>
          <a:bodyPr rtlCol="0"/>
          <a:lstStyle>
            <a:lvl1pPr marL="0" indent="0" algn="l">
              <a:buNone/>
              <a:defRPr b="1">
                <a:latin typeface="+mj-lt"/>
              </a:defRPr>
            </a:lvl1pPr>
          </a:lstStyle>
          <a:p>
            <a:pPr lvl="0" rtl="0"/>
            <a:r>
              <a:rPr lang="fr-FR" noProof="0"/>
              <a:t>Puce 2</a:t>
            </a:r>
          </a:p>
        </p:txBody>
      </p:sp>
      <p:sp>
        <p:nvSpPr>
          <p:cNvPr id="12" name="Espace réservé du texte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8768283" y="4498400"/>
            <a:ext cx="3002400" cy="432000"/>
          </a:xfrm>
        </p:spPr>
        <p:txBody>
          <a:bodyPr rtlCol="0"/>
          <a:lstStyle>
            <a:lvl1pPr marL="0" indent="0" algn="l">
              <a:buNone/>
              <a:defRPr b="1">
                <a:latin typeface="+mj-lt"/>
              </a:defRPr>
            </a:lvl1pPr>
          </a:lstStyle>
          <a:p>
            <a:pPr lvl="0" rtl="0"/>
            <a:r>
              <a:rPr lang="fr-FR" noProof="0"/>
              <a:t>Puce 3</a:t>
            </a:r>
          </a:p>
        </p:txBody>
      </p:sp>
      <p:sp>
        <p:nvSpPr>
          <p:cNvPr id="21" name="Espace réservé du texte 20">
            <a:extLst>
              <a:ext uri="{FF2B5EF4-FFF2-40B4-BE49-F238E27FC236}">
                <a16:creationId xmlns:a16="http://schemas.microsoft.com/office/drawing/2014/main" id="{DA4566DA-C848-4A27-BBC8-722932FFD7F6}"/>
              </a:ext>
            </a:extLst>
          </p:cNvPr>
          <p:cNvSpPr>
            <a:spLocks noGrp="1"/>
          </p:cNvSpPr>
          <p:nvPr>
            <p:ph type="body" sz="quarter" idx="21" hasCustomPrompt="1"/>
          </p:nvPr>
        </p:nvSpPr>
        <p:spPr>
          <a:xfrm>
            <a:off x="8768283" y="1975094"/>
            <a:ext cx="3002400" cy="720000"/>
          </a:xfrm>
        </p:spPr>
        <p:txBody>
          <a:bodyPr rtlCol="0"/>
          <a:lstStyle>
            <a:lvl1pPr marL="0" indent="0" algn="l">
              <a:buNone/>
              <a:defRPr sz="1600"/>
            </a:lvl1pPr>
          </a:lstStyle>
          <a:p>
            <a:pPr lvl="0" rtl="0"/>
            <a:r>
              <a:rPr lang="fr-FR" noProof="0"/>
              <a:t>Description de puce</a:t>
            </a:r>
          </a:p>
        </p:txBody>
      </p:sp>
      <p:sp>
        <p:nvSpPr>
          <p:cNvPr id="51" name="Octogone 50">
            <a:extLst>
              <a:ext uri="{FF2B5EF4-FFF2-40B4-BE49-F238E27FC236}">
                <a16:creationId xmlns:a16="http://schemas.microsoft.com/office/drawing/2014/main" id="{758B0359-60B9-4D73-825D-ACE303A61C50}"/>
              </a:ext>
            </a:extLst>
          </p:cNvPr>
          <p:cNvSpPr/>
          <p:nvPr userDrawn="1"/>
        </p:nvSpPr>
        <p:spPr>
          <a:xfrm rot="1361022">
            <a:off x="11394972" y="6053793"/>
            <a:ext cx="634795" cy="634795"/>
          </a:xfrm>
          <a:prstGeom prst="octagon">
            <a:avLst/>
          </a:prstGeom>
          <a:no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52" name="Ovale 51">
            <a:extLst>
              <a:ext uri="{FF2B5EF4-FFF2-40B4-BE49-F238E27FC236}">
                <a16:creationId xmlns:a16="http://schemas.microsoft.com/office/drawing/2014/main" id="{09921541-DECE-43BB-BF92-A4B5D5EE5469}"/>
              </a:ext>
            </a:extLst>
          </p:cNvPr>
          <p:cNvSpPr/>
          <p:nvPr userDrawn="1"/>
        </p:nvSpPr>
        <p:spPr>
          <a:xfrm>
            <a:off x="11533871" y="6185902"/>
            <a:ext cx="73515" cy="735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solidFill>
                <a:schemeClr val="accent1"/>
              </a:solidFill>
            </a:endParaRPr>
          </a:p>
        </p:txBody>
      </p:sp>
      <p:sp>
        <p:nvSpPr>
          <p:cNvPr id="53" name="Ovale 52">
            <a:extLst>
              <a:ext uri="{FF2B5EF4-FFF2-40B4-BE49-F238E27FC236}">
                <a16:creationId xmlns:a16="http://schemas.microsoft.com/office/drawing/2014/main" id="{83095B3B-1284-4E49-BE50-9C84BE7E58B6}"/>
              </a:ext>
            </a:extLst>
          </p:cNvPr>
          <p:cNvSpPr/>
          <p:nvPr userDrawn="1"/>
        </p:nvSpPr>
        <p:spPr>
          <a:xfrm>
            <a:off x="11892084" y="6561525"/>
            <a:ext cx="100439" cy="10043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54" name="Ovale 53">
            <a:extLst>
              <a:ext uri="{FF2B5EF4-FFF2-40B4-BE49-F238E27FC236}">
                <a16:creationId xmlns:a16="http://schemas.microsoft.com/office/drawing/2014/main" id="{7491DD10-64CD-40CA-A0BB-397696C0C168}"/>
              </a:ext>
            </a:extLst>
          </p:cNvPr>
          <p:cNvSpPr/>
          <p:nvPr userDrawn="1"/>
        </p:nvSpPr>
        <p:spPr>
          <a:xfrm>
            <a:off x="11342875" y="5990144"/>
            <a:ext cx="260512" cy="26051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solidFill>
                <a:schemeClr val="accent1"/>
              </a:solidFill>
            </a:endParaRPr>
          </a:p>
        </p:txBody>
      </p:sp>
      <p:sp>
        <p:nvSpPr>
          <p:cNvPr id="55" name="Espace réservé du numéro de diapositive 54">
            <a:extLst>
              <a:ext uri="{FF2B5EF4-FFF2-40B4-BE49-F238E27FC236}">
                <a16:creationId xmlns:a16="http://schemas.microsoft.com/office/drawing/2014/main" id="{8702E81C-40F0-489E-8339-0139157E6327}"/>
              </a:ext>
            </a:extLst>
          </p:cNvPr>
          <p:cNvSpPr>
            <a:spLocks noGrp="1"/>
          </p:cNvSpPr>
          <p:nvPr>
            <p:ph type="sldNum" sz="quarter" idx="26"/>
          </p:nvPr>
        </p:nvSpPr>
        <p:spPr/>
        <p:txBody>
          <a:bodyPr rtlCol="0"/>
          <a:lstStyle/>
          <a:p>
            <a:pPr rtl="0"/>
            <a:fld id="{19B51A1E-902D-48AF-9020-955120F399B6}" type="slidenum">
              <a:rPr lang="fr-FR" noProof="0" smtClean="0"/>
              <a:pPr rtl="0"/>
              <a:t>‹N°›</a:t>
            </a:fld>
            <a:endParaRPr lang="fr-FR" noProof="0"/>
          </a:p>
        </p:txBody>
      </p:sp>
      <p:grpSp>
        <p:nvGrpSpPr>
          <p:cNvPr id="22" name="Groupe 21">
            <a:extLst>
              <a:ext uri="{FF2B5EF4-FFF2-40B4-BE49-F238E27FC236}">
                <a16:creationId xmlns:a16="http://schemas.microsoft.com/office/drawing/2014/main" id="{9089FAF0-BF60-4AB9-A62E-595008DC4646}"/>
              </a:ext>
            </a:extLst>
          </p:cNvPr>
          <p:cNvGrpSpPr/>
          <p:nvPr userDrawn="1"/>
        </p:nvGrpSpPr>
        <p:grpSpPr>
          <a:xfrm>
            <a:off x="1892000" y="2269752"/>
            <a:ext cx="3081180" cy="3011457"/>
            <a:chOff x="1892000" y="2269752"/>
            <a:chExt cx="3081180" cy="3011457"/>
          </a:xfrm>
        </p:grpSpPr>
        <p:sp>
          <p:nvSpPr>
            <p:cNvPr id="26" name="Forme libre : Forme 13">
              <a:extLst>
                <a:ext uri="{FF2B5EF4-FFF2-40B4-BE49-F238E27FC236}">
                  <a16:creationId xmlns:a16="http://schemas.microsoft.com/office/drawing/2014/main" id="{ED7DCD52-0637-49D9-AD21-2DF94DD3E348}"/>
                </a:ext>
              </a:extLst>
            </p:cNvPr>
            <p:cNvSpPr/>
            <p:nvPr/>
          </p:nvSpPr>
          <p:spPr>
            <a:xfrm rot="4308689">
              <a:off x="2464728" y="2678543"/>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7" name="Forme libre : Forme 26">
              <a:extLst>
                <a:ext uri="{FF2B5EF4-FFF2-40B4-BE49-F238E27FC236}">
                  <a16:creationId xmlns:a16="http://schemas.microsoft.com/office/drawing/2014/main" id="{E6863CC2-FBFD-47D7-AB8F-DB2367EABF92}"/>
                </a:ext>
              </a:extLst>
            </p:cNvPr>
            <p:cNvSpPr/>
            <p:nvPr/>
          </p:nvSpPr>
          <p:spPr>
            <a:xfrm rot="13830869">
              <a:off x="2730967" y="5004791"/>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8" name="Forme libre : Forme 17">
              <a:extLst>
                <a:ext uri="{FF2B5EF4-FFF2-40B4-BE49-F238E27FC236}">
                  <a16:creationId xmlns:a16="http://schemas.microsoft.com/office/drawing/2014/main" id="{09ADFC5E-3BBA-404B-A496-A4035DF5E859}"/>
                </a:ext>
              </a:extLst>
            </p:cNvPr>
            <p:cNvSpPr/>
            <p:nvPr/>
          </p:nvSpPr>
          <p:spPr>
            <a:xfrm rot="12431080">
              <a:off x="2802151" y="4740752"/>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9" name="Forme libre : Forme 19">
              <a:extLst>
                <a:ext uri="{FF2B5EF4-FFF2-40B4-BE49-F238E27FC236}">
                  <a16:creationId xmlns:a16="http://schemas.microsoft.com/office/drawing/2014/main" id="{56E90DCD-03FB-4E9A-BD40-5269E9ACF1B1}"/>
                </a:ext>
              </a:extLst>
            </p:cNvPr>
            <p:cNvSpPr/>
            <p:nvPr/>
          </p:nvSpPr>
          <p:spPr>
            <a:xfrm rot="4308689">
              <a:off x="2058980" y="2102772"/>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30" name="Forme libre : Forme 23">
              <a:extLst>
                <a:ext uri="{FF2B5EF4-FFF2-40B4-BE49-F238E27FC236}">
                  <a16:creationId xmlns:a16="http://schemas.microsoft.com/office/drawing/2014/main" id="{529D90B1-BC17-4168-A297-1DF303FB3C48}"/>
                </a:ext>
              </a:extLst>
            </p:cNvPr>
            <p:cNvSpPr/>
            <p:nvPr/>
          </p:nvSpPr>
          <p:spPr>
            <a:xfrm rot="17193105">
              <a:off x="4648324" y="3873318"/>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31" name="Forme libre : Forme 30">
              <a:extLst>
                <a:ext uri="{FF2B5EF4-FFF2-40B4-BE49-F238E27FC236}">
                  <a16:creationId xmlns:a16="http://schemas.microsoft.com/office/drawing/2014/main" id="{6C5DEA8E-5C03-42CC-987D-490297890048}"/>
                </a:ext>
              </a:extLst>
            </p:cNvPr>
            <p:cNvSpPr/>
            <p:nvPr/>
          </p:nvSpPr>
          <p:spPr>
            <a:xfrm rot="17193105">
              <a:off x="4152588" y="3654247"/>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32" name="Forme libre : Forme 28">
              <a:extLst>
                <a:ext uri="{FF2B5EF4-FFF2-40B4-BE49-F238E27FC236}">
                  <a16:creationId xmlns:a16="http://schemas.microsoft.com/office/drawing/2014/main" id="{404E048B-9C67-4EC0-82E9-DC9D4AEE9703}"/>
                </a:ext>
              </a:extLst>
            </p:cNvPr>
            <p:cNvSpPr/>
            <p:nvPr/>
          </p:nvSpPr>
          <p:spPr>
            <a:xfrm rot="4308689">
              <a:off x="3831248" y="2441608"/>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grpSp>
      <p:sp>
        <p:nvSpPr>
          <p:cNvPr id="38" name="Espace réservé d’image 3">
            <a:extLst>
              <a:ext uri="{FF2B5EF4-FFF2-40B4-BE49-F238E27FC236}">
                <a16:creationId xmlns:a16="http://schemas.microsoft.com/office/drawing/2014/main" id="{EC82E52C-5E33-5942-8474-7ED4354EC95D}"/>
              </a:ext>
            </a:extLst>
          </p:cNvPr>
          <p:cNvSpPr>
            <a:spLocks noGrp="1"/>
          </p:cNvSpPr>
          <p:nvPr>
            <p:ph type="pic" sz="quarter" idx="30" hasCustomPrompt="1"/>
          </p:nvPr>
        </p:nvSpPr>
        <p:spPr>
          <a:xfrm>
            <a:off x="7405874" y="4835817"/>
            <a:ext cx="691688" cy="691688"/>
          </a:xfrm>
        </p:spPr>
        <p:txBody>
          <a:bodyPr rtlCol="0"/>
          <a:lstStyle>
            <a:lvl1pPr marL="0" indent="0">
              <a:buNone/>
              <a:defRPr sz="1600"/>
            </a:lvl1pPr>
          </a:lstStyle>
          <a:p>
            <a:pPr rtl="0"/>
            <a:r>
              <a:rPr lang="fr-FR" noProof="0"/>
              <a:t>Cliquez sur l’icône pour ajouter une image</a:t>
            </a:r>
          </a:p>
        </p:txBody>
      </p:sp>
      <p:sp>
        <p:nvSpPr>
          <p:cNvPr id="39" name="Espace réservé d’image 3">
            <a:extLst>
              <a:ext uri="{FF2B5EF4-FFF2-40B4-BE49-F238E27FC236}">
                <a16:creationId xmlns:a16="http://schemas.microsoft.com/office/drawing/2014/main" id="{07EC0147-5BE6-9248-BF42-BD99608F459C}"/>
              </a:ext>
            </a:extLst>
          </p:cNvPr>
          <p:cNvSpPr>
            <a:spLocks noGrp="1"/>
          </p:cNvSpPr>
          <p:nvPr>
            <p:ph type="pic" sz="quarter" idx="31" hasCustomPrompt="1"/>
          </p:nvPr>
        </p:nvSpPr>
        <p:spPr>
          <a:xfrm>
            <a:off x="7405874" y="3271181"/>
            <a:ext cx="691688" cy="691688"/>
          </a:xfrm>
        </p:spPr>
        <p:txBody>
          <a:bodyPr rtlCol="0"/>
          <a:lstStyle>
            <a:lvl1pPr marL="0" indent="0">
              <a:buNone/>
              <a:defRPr sz="1600"/>
            </a:lvl1pPr>
          </a:lstStyle>
          <a:p>
            <a:pPr rtl="0"/>
            <a:r>
              <a:rPr lang="fr-FR" noProof="0"/>
              <a:t>Cliquez sur l’icône pour ajouter une image</a:t>
            </a:r>
          </a:p>
        </p:txBody>
      </p:sp>
      <p:sp>
        <p:nvSpPr>
          <p:cNvPr id="40" name="Espace réservé d’image 3">
            <a:extLst>
              <a:ext uri="{FF2B5EF4-FFF2-40B4-BE49-F238E27FC236}">
                <a16:creationId xmlns:a16="http://schemas.microsoft.com/office/drawing/2014/main" id="{2B8E1942-1472-BC49-A624-3A31190A69E1}"/>
              </a:ext>
            </a:extLst>
          </p:cNvPr>
          <p:cNvSpPr>
            <a:spLocks noGrp="1"/>
          </p:cNvSpPr>
          <p:nvPr>
            <p:ph type="pic" sz="quarter" idx="32" hasCustomPrompt="1"/>
          </p:nvPr>
        </p:nvSpPr>
        <p:spPr>
          <a:xfrm>
            <a:off x="7405874" y="1706545"/>
            <a:ext cx="691688" cy="691688"/>
          </a:xfrm>
        </p:spPr>
        <p:txBody>
          <a:bodyPr rtlCol="0"/>
          <a:lstStyle>
            <a:lvl1pPr marL="0" indent="0">
              <a:buNone/>
              <a:defRPr sz="1600"/>
            </a:lvl1pPr>
          </a:lstStyle>
          <a:p>
            <a:pPr rtl="0"/>
            <a:r>
              <a:rPr lang="fr-FR" noProof="0" dirty="0"/>
              <a:t>Cliquez sur l’icône pour ajouter une image</a:t>
            </a:r>
          </a:p>
        </p:txBody>
      </p:sp>
    </p:spTree>
    <p:extLst>
      <p:ext uri="{BB962C8B-B14F-4D97-AF65-F5344CB8AC3E}">
        <p14:creationId xmlns:p14="http://schemas.microsoft.com/office/powerpoint/2010/main" val="1911798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roduit numérique">
    <p:spTree>
      <p:nvGrpSpPr>
        <p:cNvPr id="1" name=""/>
        <p:cNvGrpSpPr/>
        <p:nvPr/>
      </p:nvGrpSpPr>
      <p:grpSpPr>
        <a:xfrm>
          <a:off x="0" y="0"/>
          <a:ext cx="0" cy="0"/>
          <a:chOff x="0" y="0"/>
          <a:chExt cx="0" cy="0"/>
        </a:xfrm>
      </p:grpSpPr>
      <p:sp>
        <p:nvSpPr>
          <p:cNvPr id="24" name="Forme libre : Forme 23">
            <a:extLst>
              <a:ext uri="{FF2B5EF4-FFF2-40B4-BE49-F238E27FC236}">
                <a16:creationId xmlns:a16="http://schemas.microsoft.com/office/drawing/2014/main" id="{5F6D6B0F-FF8B-4D60-B712-A57904D5502C}"/>
              </a:ext>
            </a:extLst>
          </p:cNvPr>
          <p:cNvSpPr/>
          <p:nvPr userDrawn="1"/>
        </p:nvSpPr>
        <p:spPr>
          <a:xfrm rot="19260823">
            <a:off x="10216425" y="538864"/>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5" name="Forme libre : Forme 24">
            <a:extLst>
              <a:ext uri="{FF2B5EF4-FFF2-40B4-BE49-F238E27FC236}">
                <a16:creationId xmlns:a16="http://schemas.microsoft.com/office/drawing/2014/main" id="{FFF5FB50-33B5-4195-92D6-70891F240926}"/>
              </a:ext>
            </a:extLst>
          </p:cNvPr>
          <p:cNvSpPr/>
          <p:nvPr userDrawn="1"/>
        </p:nvSpPr>
        <p:spPr>
          <a:xfrm rot="20377627">
            <a:off x="10678141" y="84921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6" name="Forme libre : Forme 25">
            <a:extLst>
              <a:ext uri="{FF2B5EF4-FFF2-40B4-BE49-F238E27FC236}">
                <a16:creationId xmlns:a16="http://schemas.microsoft.com/office/drawing/2014/main" id="{EECD958F-56E9-4A3B-9C25-D5970592C848}"/>
              </a:ext>
            </a:extLst>
          </p:cNvPr>
          <p:cNvSpPr/>
          <p:nvPr userDrawn="1"/>
        </p:nvSpPr>
        <p:spPr>
          <a:xfrm rot="19260823">
            <a:off x="10717367" y="620572"/>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7" name="Forme libre : Forme 26">
            <a:extLst>
              <a:ext uri="{FF2B5EF4-FFF2-40B4-BE49-F238E27FC236}">
                <a16:creationId xmlns:a16="http://schemas.microsoft.com/office/drawing/2014/main" id="{72F4FF18-9272-43AF-912E-B1CF8BF148D4}"/>
              </a:ext>
            </a:extLst>
          </p:cNvPr>
          <p:cNvSpPr/>
          <p:nvPr userDrawn="1"/>
        </p:nvSpPr>
        <p:spPr>
          <a:xfrm rot="19810388">
            <a:off x="11064926" y="78160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8" name="Forme libre : Forme 27">
            <a:extLst>
              <a:ext uri="{FF2B5EF4-FFF2-40B4-BE49-F238E27FC236}">
                <a16:creationId xmlns:a16="http://schemas.microsoft.com/office/drawing/2014/main" id="{AE9C7EB4-9E81-4394-8C2C-A54BBD15B51D}"/>
              </a:ext>
            </a:extLst>
          </p:cNvPr>
          <p:cNvSpPr/>
          <p:nvPr userDrawn="1"/>
        </p:nvSpPr>
        <p:spPr>
          <a:xfrm rot="18277851">
            <a:off x="11152527" y="3820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9" name="Forme libre : Forme 28">
            <a:extLst>
              <a:ext uri="{FF2B5EF4-FFF2-40B4-BE49-F238E27FC236}">
                <a16:creationId xmlns:a16="http://schemas.microsoft.com/office/drawing/2014/main" id="{FE681EC0-A139-4B14-89E8-F237CB63D4C9}"/>
              </a:ext>
            </a:extLst>
          </p:cNvPr>
          <p:cNvSpPr/>
          <p:nvPr userDrawn="1"/>
        </p:nvSpPr>
        <p:spPr>
          <a:xfrm rot="20761418">
            <a:off x="11545452" y="1030689"/>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30" name="Forme libre : Forme 29">
            <a:extLst>
              <a:ext uri="{FF2B5EF4-FFF2-40B4-BE49-F238E27FC236}">
                <a16:creationId xmlns:a16="http://schemas.microsoft.com/office/drawing/2014/main" id="{87F87648-ABB4-4C97-BB6D-58342407E9DF}"/>
              </a:ext>
            </a:extLst>
          </p:cNvPr>
          <p:cNvSpPr/>
          <p:nvPr userDrawn="1"/>
        </p:nvSpPr>
        <p:spPr>
          <a:xfrm rot="17315293">
            <a:off x="11756248" y="2475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31" name="Forme libre : Forme 30">
            <a:extLst>
              <a:ext uri="{FF2B5EF4-FFF2-40B4-BE49-F238E27FC236}">
                <a16:creationId xmlns:a16="http://schemas.microsoft.com/office/drawing/2014/main" id="{0802EFEB-F4DF-4501-91AA-173B60EBBBAA}"/>
              </a:ext>
            </a:extLst>
          </p:cNvPr>
          <p:cNvSpPr/>
          <p:nvPr userDrawn="1"/>
        </p:nvSpPr>
        <p:spPr>
          <a:xfrm rot="20082236">
            <a:off x="11448108" y="631127"/>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32" name="Forme libre : Forme 31">
            <a:extLst>
              <a:ext uri="{FF2B5EF4-FFF2-40B4-BE49-F238E27FC236}">
                <a16:creationId xmlns:a16="http://schemas.microsoft.com/office/drawing/2014/main" id="{109FE51D-8E02-4ED7-862B-5CF838F7F77F}"/>
              </a:ext>
            </a:extLst>
          </p:cNvPr>
          <p:cNvSpPr/>
          <p:nvPr userDrawn="1"/>
        </p:nvSpPr>
        <p:spPr>
          <a:xfrm rot="19879732">
            <a:off x="11668879" y="824433"/>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33" name="Forme libre : Forme 32">
            <a:extLst>
              <a:ext uri="{FF2B5EF4-FFF2-40B4-BE49-F238E27FC236}">
                <a16:creationId xmlns:a16="http://schemas.microsoft.com/office/drawing/2014/main" id="{4ECB9E40-5923-4571-9C8E-D7412C1283B2}"/>
              </a:ext>
            </a:extLst>
          </p:cNvPr>
          <p:cNvSpPr/>
          <p:nvPr userDrawn="1"/>
        </p:nvSpPr>
        <p:spPr>
          <a:xfrm rot="328041">
            <a:off x="10094502" y="901548"/>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34" name="Forme libre : Forme 33">
            <a:extLst>
              <a:ext uri="{FF2B5EF4-FFF2-40B4-BE49-F238E27FC236}">
                <a16:creationId xmlns:a16="http://schemas.microsoft.com/office/drawing/2014/main" id="{E46052C9-826B-47AC-9F6B-3078D4F43748}"/>
              </a:ext>
            </a:extLst>
          </p:cNvPr>
          <p:cNvSpPr/>
          <p:nvPr userDrawn="1"/>
        </p:nvSpPr>
        <p:spPr>
          <a:xfrm>
            <a:off x="10871770" y="1202556"/>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35" name="Forme libre : Forme 34">
            <a:extLst>
              <a:ext uri="{FF2B5EF4-FFF2-40B4-BE49-F238E27FC236}">
                <a16:creationId xmlns:a16="http://schemas.microsoft.com/office/drawing/2014/main" id="{0C3867F5-4C6F-48BE-9DFF-9046D1FE6771}"/>
              </a:ext>
            </a:extLst>
          </p:cNvPr>
          <p:cNvSpPr/>
          <p:nvPr userDrawn="1"/>
        </p:nvSpPr>
        <p:spPr>
          <a:xfrm rot="20761418">
            <a:off x="11512604" y="1484835"/>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36" name="Forme libre : Forme 35">
            <a:extLst>
              <a:ext uri="{FF2B5EF4-FFF2-40B4-BE49-F238E27FC236}">
                <a16:creationId xmlns:a16="http://schemas.microsoft.com/office/drawing/2014/main" id="{7B0CB40F-9E6F-457D-9C1F-9769BC3AE13E}"/>
              </a:ext>
            </a:extLst>
          </p:cNvPr>
          <p:cNvSpPr/>
          <p:nvPr userDrawn="1"/>
        </p:nvSpPr>
        <p:spPr>
          <a:xfrm rot="1160487">
            <a:off x="10291662" y="1614015"/>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37" name="Forme libre : Forme 36">
            <a:extLst>
              <a:ext uri="{FF2B5EF4-FFF2-40B4-BE49-F238E27FC236}">
                <a16:creationId xmlns:a16="http://schemas.microsoft.com/office/drawing/2014/main" id="{0FCD03E7-2128-4C04-A914-409506646A76}"/>
              </a:ext>
            </a:extLst>
          </p:cNvPr>
          <p:cNvSpPr/>
          <p:nvPr userDrawn="1"/>
        </p:nvSpPr>
        <p:spPr>
          <a:xfrm rot="803026">
            <a:off x="11586107" y="2015428"/>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grpSp>
        <p:nvGrpSpPr>
          <p:cNvPr id="43" name="Groupe 42">
            <a:extLst>
              <a:ext uri="{FF2B5EF4-FFF2-40B4-BE49-F238E27FC236}">
                <a16:creationId xmlns:a16="http://schemas.microsoft.com/office/drawing/2014/main" id="{0725BC56-C7B6-400F-80F9-3F968E2CAE0E}"/>
              </a:ext>
            </a:extLst>
          </p:cNvPr>
          <p:cNvGrpSpPr/>
          <p:nvPr userDrawn="1"/>
        </p:nvGrpSpPr>
        <p:grpSpPr>
          <a:xfrm>
            <a:off x="3383603" y="1013721"/>
            <a:ext cx="7749965" cy="5100743"/>
            <a:chOff x="510812" y="938373"/>
            <a:chExt cx="8073393" cy="5313612"/>
          </a:xfrm>
        </p:grpSpPr>
        <p:sp>
          <p:nvSpPr>
            <p:cNvPr id="44" name="Rectangle à coins arrondis 15">
              <a:extLst>
                <a:ext uri="{FF2B5EF4-FFF2-40B4-BE49-F238E27FC236}">
                  <a16:creationId xmlns:a16="http://schemas.microsoft.com/office/drawing/2014/main" id="{1EC806EC-A1B2-4893-9504-1D7FFE8E238F}"/>
                </a:ext>
              </a:extLst>
            </p:cNvPr>
            <p:cNvSpPr/>
            <p:nvPr/>
          </p:nvSpPr>
          <p:spPr>
            <a:xfrm>
              <a:off x="877709" y="938373"/>
              <a:ext cx="7339600" cy="5234482"/>
            </a:xfrm>
            <a:prstGeom prst="round2SameRect">
              <a:avLst>
                <a:gd name="adj1" fmla="val 5601"/>
                <a:gd name="adj2" fmla="val 0"/>
              </a:avLst>
            </a:prstGeom>
            <a:solidFill>
              <a:schemeClr val="bg1">
                <a:lumMod val="85000"/>
              </a:schemeClr>
            </a:soli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fr-FR" noProof="0"/>
            </a:p>
          </p:txBody>
        </p:sp>
        <p:sp>
          <p:nvSpPr>
            <p:cNvPr id="45" name="Rectangle à coins arrondis 15">
              <a:extLst>
                <a:ext uri="{FF2B5EF4-FFF2-40B4-BE49-F238E27FC236}">
                  <a16:creationId xmlns:a16="http://schemas.microsoft.com/office/drawing/2014/main" id="{535A1B12-6F16-41A0-A6B1-4AD0CCB5A081}"/>
                </a:ext>
              </a:extLst>
            </p:cNvPr>
            <p:cNvSpPr/>
            <p:nvPr/>
          </p:nvSpPr>
          <p:spPr>
            <a:xfrm>
              <a:off x="930758" y="995668"/>
              <a:ext cx="7233502" cy="5177187"/>
            </a:xfrm>
            <a:prstGeom prst="round2SameRect">
              <a:avLst>
                <a:gd name="adj1" fmla="val 4499"/>
                <a:gd name="adj2" fmla="val 0"/>
              </a:avLst>
            </a:prstGeom>
            <a:solidFill>
              <a:schemeClr val="bg1"/>
            </a:solidFill>
            <a:ln w="3175">
              <a:solidFill>
                <a:schemeClr val="accent1"/>
              </a:solid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46" name="Rectangle : Coins arrondis 45">
              <a:extLst>
                <a:ext uri="{FF2B5EF4-FFF2-40B4-BE49-F238E27FC236}">
                  <a16:creationId xmlns:a16="http://schemas.microsoft.com/office/drawing/2014/main" id="{379B244F-CF81-4500-A78E-495ABA6828BA}"/>
                </a:ext>
              </a:extLst>
            </p:cNvPr>
            <p:cNvSpPr/>
            <p:nvPr/>
          </p:nvSpPr>
          <p:spPr>
            <a:xfrm rot="16200000">
              <a:off x="2264894" y="295974"/>
              <a:ext cx="4565229" cy="6599909"/>
            </a:xfrm>
            <a:prstGeom prst="roundRect">
              <a:avLst>
                <a:gd name="adj" fmla="val 1476"/>
              </a:avLst>
            </a:prstGeom>
            <a:solidFill>
              <a:schemeClr val="bg1"/>
            </a:solidFill>
            <a:ln w="3175">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47" name="Rectangle à coins arrondis 15">
              <a:extLst>
                <a:ext uri="{FF2B5EF4-FFF2-40B4-BE49-F238E27FC236}">
                  <a16:creationId xmlns:a16="http://schemas.microsoft.com/office/drawing/2014/main" id="{EE88F157-E260-486F-937E-C18428699861}"/>
                </a:ext>
              </a:extLst>
            </p:cNvPr>
            <p:cNvSpPr/>
            <p:nvPr/>
          </p:nvSpPr>
          <p:spPr>
            <a:xfrm rot="10800000">
              <a:off x="510812" y="5998253"/>
              <a:ext cx="8073393" cy="248975"/>
            </a:xfrm>
            <a:prstGeom prst="round2SameRect">
              <a:avLst>
                <a:gd name="adj1" fmla="val 50000"/>
                <a:gd name="adj2" fmla="val 0"/>
              </a:avLst>
            </a:prstGeom>
            <a:solidFill>
              <a:schemeClr val="bg1"/>
            </a:solidFill>
            <a:ln w="3175">
              <a:solidFill>
                <a:schemeClr val="accent1"/>
              </a:solid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48" name="Rectangle à coins arrondis 15">
              <a:extLst>
                <a:ext uri="{FF2B5EF4-FFF2-40B4-BE49-F238E27FC236}">
                  <a16:creationId xmlns:a16="http://schemas.microsoft.com/office/drawing/2014/main" id="{F736AFAF-44AD-47CE-A63B-210102A4BF0B}"/>
                </a:ext>
              </a:extLst>
            </p:cNvPr>
            <p:cNvSpPr/>
            <p:nvPr userDrawn="1"/>
          </p:nvSpPr>
          <p:spPr>
            <a:xfrm>
              <a:off x="3668019" y="6206338"/>
              <a:ext cx="1758981" cy="45647"/>
            </a:xfrm>
            <a:prstGeom prst="round2SameRect">
              <a:avLst>
                <a:gd name="adj1" fmla="val 50000"/>
                <a:gd name="adj2" fmla="val 0"/>
              </a:avLst>
            </a:prstGeom>
            <a:gradFill>
              <a:gsLst>
                <a:gs pos="0">
                  <a:schemeClr val="tx1">
                    <a:alpha val="0"/>
                  </a:schemeClr>
                </a:gs>
                <a:gs pos="100000">
                  <a:schemeClr val="tx1">
                    <a:alpha val="31000"/>
                  </a:schemeClr>
                </a:gs>
              </a:gsLst>
              <a:lin ang="16200000" scaled="0"/>
            </a:gra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fr-FR" noProof="0"/>
            </a:p>
          </p:txBody>
        </p:sp>
        <p:sp>
          <p:nvSpPr>
            <p:cNvPr id="49" name="Ovale 48">
              <a:extLst>
                <a:ext uri="{FF2B5EF4-FFF2-40B4-BE49-F238E27FC236}">
                  <a16:creationId xmlns:a16="http://schemas.microsoft.com/office/drawing/2014/main" id="{A4F6457E-3660-4E80-82BC-8894D701DEE9}"/>
                </a:ext>
              </a:extLst>
            </p:cNvPr>
            <p:cNvSpPr/>
            <p:nvPr/>
          </p:nvSpPr>
          <p:spPr>
            <a:xfrm rot="16200000">
              <a:off x="4660498" y="1119143"/>
              <a:ext cx="48680" cy="48680"/>
            </a:xfrm>
            <a:prstGeom prst="ellipse">
              <a:avLst/>
            </a:prstGeom>
            <a:solidFill>
              <a:schemeClr val="bg1">
                <a:lumMod val="85000"/>
              </a:schemeClr>
            </a:solidFill>
            <a:ln w="0">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fr-FR" noProof="0"/>
            </a:p>
          </p:txBody>
        </p:sp>
        <p:sp>
          <p:nvSpPr>
            <p:cNvPr id="50" name="Ovale 49">
              <a:extLst>
                <a:ext uri="{FF2B5EF4-FFF2-40B4-BE49-F238E27FC236}">
                  <a16:creationId xmlns:a16="http://schemas.microsoft.com/office/drawing/2014/main" id="{88230416-7E55-4CB0-9548-491BA471E9E8}"/>
                </a:ext>
              </a:extLst>
            </p:cNvPr>
            <p:cNvSpPr/>
            <p:nvPr/>
          </p:nvSpPr>
          <p:spPr>
            <a:xfrm rot="16200000">
              <a:off x="4505961" y="1106017"/>
              <a:ext cx="83096" cy="83096"/>
            </a:xfrm>
            <a:prstGeom prst="ellipse">
              <a:avLst/>
            </a:prstGeom>
            <a:solidFill>
              <a:schemeClr val="bg1">
                <a:lumMod val="85000"/>
              </a:schemeClr>
            </a:soli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fr-FR" noProof="0"/>
            </a:p>
          </p:txBody>
        </p:sp>
        <p:sp>
          <p:nvSpPr>
            <p:cNvPr id="51" name="Ovale 50">
              <a:extLst>
                <a:ext uri="{FF2B5EF4-FFF2-40B4-BE49-F238E27FC236}">
                  <a16:creationId xmlns:a16="http://schemas.microsoft.com/office/drawing/2014/main" id="{FE3C1810-AD4F-4393-928E-CFA8053A2CC2}"/>
                </a:ext>
              </a:extLst>
            </p:cNvPr>
            <p:cNvSpPr/>
            <p:nvPr/>
          </p:nvSpPr>
          <p:spPr>
            <a:xfrm rot="16200000">
              <a:off x="4524686" y="1124741"/>
              <a:ext cx="45647" cy="45647"/>
            </a:xfrm>
            <a:prstGeom prst="ellipse">
              <a:avLst/>
            </a:prstGeom>
            <a:solidFill>
              <a:schemeClr val="bg1">
                <a:lumMod val="85000"/>
              </a:schemeClr>
            </a:solidFill>
            <a:ln w="3175">
              <a:noFill/>
            </a:ln>
            <a:scene3d>
              <a:camera prst="isometricLeftDown">
                <a:rot lat="0" lon="0" rev="0"/>
              </a:camera>
              <a:lightRig rig="threePt" dir="t"/>
            </a:scene3d>
            <a:sp3d extrusionH="63500">
              <a:bevelT w="0" h="0"/>
              <a:bevelB w="0" h="444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fr-FR" noProof="0"/>
            </a:p>
          </p:txBody>
        </p:sp>
      </p:grpSp>
      <p:sp>
        <p:nvSpPr>
          <p:cNvPr id="3" name="Espace réservé du contenu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152000"/>
            <a:ext cx="2951603" cy="2196235"/>
          </a:xfrm>
        </p:spPr>
        <p:txBody>
          <a:bodyPr rtlCol="0" anchor="b"/>
          <a:lstStyle>
            <a:lvl1pPr marL="0" indent="0">
              <a:buNone/>
              <a:defRPr sz="2800">
                <a:solidFill>
                  <a:schemeClr val="tx1">
                    <a:lumMod val="75000"/>
                    <a:lumOff val="25000"/>
                  </a:schemeClr>
                </a:solidFill>
              </a:defRPr>
            </a:lvl1pPr>
            <a:lvl2pPr marL="266700" indent="0">
              <a:buNone/>
              <a:defRPr sz="2400">
                <a:solidFill>
                  <a:schemeClr val="tx1">
                    <a:lumMod val="75000"/>
                    <a:lumOff val="25000"/>
                  </a:schemeClr>
                </a:solidFill>
              </a:defRPr>
            </a:lvl2pPr>
            <a:lvl3pPr marL="542925" indent="0">
              <a:buNone/>
              <a:defRPr sz="2000">
                <a:solidFill>
                  <a:schemeClr val="tx1">
                    <a:lumMod val="75000"/>
                    <a:lumOff val="25000"/>
                  </a:schemeClr>
                </a:solidFill>
              </a:defRPr>
            </a:lvl3pPr>
            <a:lvl4pPr marL="809625" indent="0">
              <a:buNone/>
              <a:defRPr sz="2000">
                <a:solidFill>
                  <a:schemeClr val="tx1">
                    <a:lumMod val="75000"/>
                    <a:lumOff val="25000"/>
                  </a:schemeClr>
                </a:solidFill>
              </a:defRPr>
            </a:lvl4pPr>
            <a:lvl5pPr marL="1076325" indent="0">
              <a:buNone/>
              <a:defRPr sz="2000">
                <a:solidFill>
                  <a:schemeClr val="tx1">
                    <a:lumMod val="75000"/>
                    <a:lumOff val="25000"/>
                  </a:schemeClr>
                </a:solidFill>
              </a:defRPr>
            </a:lvl5pPr>
          </a:lstStyle>
          <a:p>
            <a:pPr lvl="0" rtl="0"/>
            <a:r>
              <a:rPr lang="fr-FR" noProof="0"/>
              <a:t>Placez ici un texte mis en relief</a:t>
            </a:r>
          </a:p>
        </p:txBody>
      </p:sp>
      <p:sp>
        <p:nvSpPr>
          <p:cNvPr id="2" name="Titre 1">
            <a:extLst>
              <a:ext uri="{FF2B5EF4-FFF2-40B4-BE49-F238E27FC236}">
                <a16:creationId xmlns:a16="http://schemas.microsoft.com/office/drawing/2014/main" id="{5CFF4C50-933F-41F9-AD11-BD02410AA7D5}"/>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fr-FR" noProof="0" smtClean="0"/>
              <a:t>Modifiez le style du titre</a:t>
            </a:r>
            <a:endParaRPr lang="fr-FR" noProof="0"/>
          </a:p>
        </p:txBody>
      </p:sp>
      <p:sp>
        <p:nvSpPr>
          <p:cNvPr id="7" name="Espace réservé du pied de page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fr-FR" noProof="0"/>
              <a:t>Ajouter un pied de page</a:t>
            </a:r>
          </a:p>
        </p:txBody>
      </p:sp>
      <p:sp>
        <p:nvSpPr>
          <p:cNvPr id="8" name="Espace réservé du numéro de diapositive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fr-FR" noProof="0" smtClean="0"/>
              <a:pPr rtl="0"/>
              <a:t>‹N°›</a:t>
            </a:fld>
            <a:endParaRPr lang="fr-FR" noProof="0"/>
          </a:p>
        </p:txBody>
      </p:sp>
      <p:sp>
        <p:nvSpPr>
          <p:cNvPr id="5" name="Espace réservé d’image 4">
            <a:extLst>
              <a:ext uri="{FF2B5EF4-FFF2-40B4-BE49-F238E27FC236}">
                <a16:creationId xmlns:a16="http://schemas.microsoft.com/office/drawing/2014/main" id="{8C1EA41E-F6C4-484F-95E9-42978FF21625}"/>
              </a:ext>
            </a:extLst>
          </p:cNvPr>
          <p:cNvSpPr>
            <a:spLocks noGrp="1"/>
          </p:cNvSpPr>
          <p:nvPr>
            <p:ph type="pic" sz="quarter" idx="12" hasCustomPrompt="1"/>
          </p:nvPr>
        </p:nvSpPr>
        <p:spPr>
          <a:xfrm>
            <a:off x="4092796" y="1376357"/>
            <a:ext cx="6333545" cy="4379625"/>
          </a:xfrm>
          <a:prstGeom prst="roundRect">
            <a:avLst>
              <a:gd name="adj" fmla="val 1356"/>
            </a:avLst>
          </a:prstGeom>
          <a:solidFill>
            <a:schemeClr val="bg1">
              <a:lumMod val="95000"/>
            </a:schemeClr>
          </a:solidFill>
          <a:ln>
            <a:noFill/>
          </a:ln>
        </p:spPr>
        <p:txBody>
          <a:bodyPr rtlCol="0" anchor="ct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i="1">
                <a:latin typeface="Times New Roman" panose="02020603050405020304" pitchFamily="18" charset="0"/>
                <a:cs typeface="Times New Roman" panose="02020603050405020304" pitchFamily="18"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noProof="0"/>
              <a:t>Insérez ou glissez-déplacez une image ici</a:t>
            </a:r>
          </a:p>
        </p:txBody>
      </p:sp>
      <p:sp>
        <p:nvSpPr>
          <p:cNvPr id="9" name="Espace réservé du texte 8">
            <a:extLst>
              <a:ext uri="{FF2B5EF4-FFF2-40B4-BE49-F238E27FC236}">
                <a16:creationId xmlns:a16="http://schemas.microsoft.com/office/drawing/2014/main" id="{35FD3B7C-17C6-4327-986C-A8A6D6EC1B52}"/>
              </a:ext>
            </a:extLst>
          </p:cNvPr>
          <p:cNvSpPr>
            <a:spLocks noGrp="1"/>
          </p:cNvSpPr>
          <p:nvPr>
            <p:ph type="body" sz="quarter" idx="13" hasCustomPrompt="1"/>
          </p:nvPr>
        </p:nvSpPr>
        <p:spPr>
          <a:xfrm>
            <a:off x="431800" y="3509766"/>
            <a:ext cx="2951163" cy="2322709"/>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Tree>
    <p:extLst>
      <p:ext uri="{BB962C8B-B14F-4D97-AF65-F5344CB8AC3E}">
        <p14:creationId xmlns:p14="http://schemas.microsoft.com/office/powerpoint/2010/main" val="33362864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 images de puces en colonne">
    <p:spTree>
      <p:nvGrpSpPr>
        <p:cNvPr id="1" name=""/>
        <p:cNvGrpSpPr/>
        <p:nvPr/>
      </p:nvGrpSpPr>
      <p:grpSpPr>
        <a:xfrm>
          <a:off x="0" y="0"/>
          <a:ext cx="0" cy="0"/>
          <a:chOff x="0" y="0"/>
          <a:chExt cx="0" cy="0"/>
        </a:xfrm>
      </p:grpSpPr>
      <p:sp>
        <p:nvSpPr>
          <p:cNvPr id="18" name="Ovale 17">
            <a:extLst>
              <a:ext uri="{FF2B5EF4-FFF2-40B4-BE49-F238E27FC236}">
                <a16:creationId xmlns:a16="http://schemas.microsoft.com/office/drawing/2014/main" id="{139FC94F-AE30-1048-843A-295FA302AC56}"/>
              </a:ext>
            </a:extLst>
          </p:cNvPr>
          <p:cNvSpPr>
            <a:spLocks noChangeAspect="1"/>
          </p:cNvSpPr>
          <p:nvPr userDrawn="1"/>
        </p:nvSpPr>
        <p:spPr>
          <a:xfrm>
            <a:off x="8294151"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7" name="Ovale 16">
            <a:extLst>
              <a:ext uri="{FF2B5EF4-FFF2-40B4-BE49-F238E27FC236}">
                <a16:creationId xmlns:a16="http://schemas.microsoft.com/office/drawing/2014/main" id="{A037F3B8-BD34-EA4F-A1C0-4006B373159E}"/>
              </a:ext>
            </a:extLst>
          </p:cNvPr>
          <p:cNvSpPr>
            <a:spLocks noChangeAspect="1"/>
          </p:cNvSpPr>
          <p:nvPr userDrawn="1"/>
        </p:nvSpPr>
        <p:spPr>
          <a:xfrm>
            <a:off x="5345060"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9" name="Ovale 18">
            <a:extLst>
              <a:ext uri="{FF2B5EF4-FFF2-40B4-BE49-F238E27FC236}">
                <a16:creationId xmlns:a16="http://schemas.microsoft.com/office/drawing/2014/main" id="{8A1CF33D-645D-E940-8FF4-6178A32A19A2}"/>
              </a:ext>
            </a:extLst>
          </p:cNvPr>
          <p:cNvSpPr>
            <a:spLocks noChangeAspect="1"/>
          </p:cNvSpPr>
          <p:nvPr userDrawn="1"/>
        </p:nvSpPr>
        <p:spPr>
          <a:xfrm>
            <a:off x="2398763"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 name="Titr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fr-FR" noProof="0" smtClean="0"/>
              <a:t>Modifiez le style du titre</a:t>
            </a:r>
            <a:endParaRPr lang="fr-FR" noProof="0"/>
          </a:p>
        </p:txBody>
      </p:sp>
      <p:sp>
        <p:nvSpPr>
          <p:cNvPr id="7" name="Espace réservé du pied de page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fr-FR" noProof="0"/>
              <a:t>Ajouter un pied de page</a:t>
            </a:r>
          </a:p>
        </p:txBody>
      </p:sp>
      <p:sp>
        <p:nvSpPr>
          <p:cNvPr id="8" name="Espace réservé du numéro de diapositive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fr-FR" noProof="0" smtClean="0"/>
              <a:pPr rtl="0"/>
              <a:t>‹N°›</a:t>
            </a:fld>
            <a:endParaRPr lang="fr-FR" noProof="0"/>
          </a:p>
        </p:txBody>
      </p:sp>
      <p:sp>
        <p:nvSpPr>
          <p:cNvPr id="5" name="Espace réservé du texte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071452" y="4688112"/>
            <a:ext cx="2160588" cy="900000"/>
          </a:xfrm>
        </p:spPr>
        <p:txBody>
          <a:bodyPr rtlCol="0"/>
          <a:lstStyle>
            <a:lvl1pPr marL="0" indent="0" algn="ctr">
              <a:buNone/>
              <a:defRPr sz="1600"/>
            </a:lvl1pPr>
          </a:lstStyle>
          <a:p>
            <a:pPr lvl="0" rtl="0"/>
            <a:r>
              <a:rPr lang="fr-FR" noProof="0"/>
              <a:t>Description de puce</a:t>
            </a:r>
          </a:p>
        </p:txBody>
      </p:sp>
      <p:sp>
        <p:nvSpPr>
          <p:cNvPr id="13" name="Espace réservé du texte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5020543" y="4688112"/>
            <a:ext cx="2160588" cy="900000"/>
          </a:xfrm>
        </p:spPr>
        <p:txBody>
          <a:bodyPr rtlCol="0"/>
          <a:lstStyle>
            <a:lvl1pPr marL="0" indent="0" algn="ctr">
              <a:buNone/>
              <a:defRPr sz="1600"/>
            </a:lvl1pPr>
          </a:lstStyle>
          <a:p>
            <a:pPr lvl="0" rtl="0"/>
            <a:r>
              <a:rPr lang="fr-FR" noProof="0"/>
              <a:t>Description de puce</a:t>
            </a:r>
          </a:p>
        </p:txBody>
      </p:sp>
      <p:sp>
        <p:nvSpPr>
          <p:cNvPr id="15" name="Espace réservé du texte 14">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7969634" y="4683647"/>
            <a:ext cx="2160588" cy="900000"/>
          </a:xfrm>
        </p:spPr>
        <p:txBody>
          <a:bodyPr rtlCol="0"/>
          <a:lstStyle>
            <a:lvl1pPr marL="0" indent="0" algn="ctr">
              <a:buNone/>
              <a:defRPr sz="1600"/>
            </a:lvl1pPr>
          </a:lstStyle>
          <a:p>
            <a:pPr lvl="0" rtl="0"/>
            <a:r>
              <a:rPr lang="fr-FR" noProof="0"/>
              <a:t>Description de puce</a:t>
            </a:r>
          </a:p>
        </p:txBody>
      </p:sp>
      <p:sp>
        <p:nvSpPr>
          <p:cNvPr id="10" name="Espace réservé du texte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2071453" y="3926335"/>
            <a:ext cx="2160587" cy="504000"/>
          </a:xfrm>
        </p:spPr>
        <p:txBody>
          <a:bodyPr rtlCol="0"/>
          <a:lstStyle>
            <a:lvl1pPr marL="0" indent="0" algn="ctr">
              <a:buNone/>
              <a:defRPr b="1">
                <a:latin typeface="+mj-lt"/>
              </a:defRPr>
            </a:lvl1pPr>
          </a:lstStyle>
          <a:p>
            <a:pPr lvl="0" rtl="0"/>
            <a:r>
              <a:rPr lang="fr-FR" noProof="0"/>
              <a:t>Puce 2</a:t>
            </a:r>
          </a:p>
        </p:txBody>
      </p:sp>
      <p:sp>
        <p:nvSpPr>
          <p:cNvPr id="12" name="Espace réservé du texte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5020543" y="3926335"/>
            <a:ext cx="2160588" cy="504000"/>
          </a:xfrm>
        </p:spPr>
        <p:txBody>
          <a:bodyPr rtlCol="0"/>
          <a:lstStyle>
            <a:lvl1pPr marL="0" indent="0" algn="ctr">
              <a:buNone/>
              <a:defRPr b="1">
                <a:latin typeface="+mj-lt"/>
              </a:defRPr>
            </a:lvl1pPr>
          </a:lstStyle>
          <a:p>
            <a:pPr lvl="0" rtl="0"/>
            <a:r>
              <a:rPr lang="fr-FR" noProof="0"/>
              <a:t>Puce 3</a:t>
            </a:r>
          </a:p>
        </p:txBody>
      </p:sp>
      <p:sp>
        <p:nvSpPr>
          <p:cNvPr id="16" name="Espace réservé du texte 15">
            <a:extLst>
              <a:ext uri="{FF2B5EF4-FFF2-40B4-BE49-F238E27FC236}">
                <a16:creationId xmlns:a16="http://schemas.microsoft.com/office/drawing/2014/main" id="{33DAFB20-1343-4578-8AA0-0378B674F1B1}"/>
              </a:ext>
            </a:extLst>
          </p:cNvPr>
          <p:cNvSpPr>
            <a:spLocks noGrp="1"/>
          </p:cNvSpPr>
          <p:nvPr>
            <p:ph type="body" sz="quarter" idx="19" hasCustomPrompt="1"/>
          </p:nvPr>
        </p:nvSpPr>
        <p:spPr>
          <a:xfrm>
            <a:off x="7969635" y="3926335"/>
            <a:ext cx="2160587" cy="504000"/>
          </a:xfrm>
        </p:spPr>
        <p:txBody>
          <a:bodyPr rtlCol="0"/>
          <a:lstStyle>
            <a:lvl1pPr marL="0" indent="0" algn="ctr">
              <a:buNone/>
              <a:defRPr b="1">
                <a:latin typeface="+mj-lt"/>
              </a:defRPr>
            </a:lvl1pPr>
          </a:lstStyle>
          <a:p>
            <a:pPr lvl="0" rtl="0"/>
            <a:r>
              <a:rPr lang="fr-FR" noProof="0"/>
              <a:t>Puce 4</a:t>
            </a:r>
          </a:p>
        </p:txBody>
      </p:sp>
      <p:sp>
        <p:nvSpPr>
          <p:cNvPr id="9" name="Espace réservé du texte 8">
            <a:extLst>
              <a:ext uri="{FF2B5EF4-FFF2-40B4-BE49-F238E27FC236}">
                <a16:creationId xmlns:a16="http://schemas.microsoft.com/office/drawing/2014/main" id="{36DD16A0-27CF-480C-8ADD-7BB99E0031A4}"/>
              </a:ext>
            </a:extLst>
          </p:cNvPr>
          <p:cNvSpPr>
            <a:spLocks noGrp="1"/>
          </p:cNvSpPr>
          <p:nvPr>
            <p:ph type="body" sz="quarter" idx="26" hasCustomPrompt="1"/>
          </p:nvPr>
        </p:nvSpPr>
        <p:spPr>
          <a:xfrm>
            <a:off x="431800" y="1080000"/>
            <a:ext cx="11339513" cy="276561"/>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fr-FR" noProof="0"/>
              <a:t>Sous-titre</a:t>
            </a:r>
          </a:p>
        </p:txBody>
      </p:sp>
      <p:sp>
        <p:nvSpPr>
          <p:cNvPr id="20" name="Espace réservé d’image 3">
            <a:extLst>
              <a:ext uri="{FF2B5EF4-FFF2-40B4-BE49-F238E27FC236}">
                <a16:creationId xmlns:a16="http://schemas.microsoft.com/office/drawing/2014/main" id="{06B6D0B6-0884-CD46-A1B0-9FED03C22626}"/>
              </a:ext>
            </a:extLst>
          </p:cNvPr>
          <p:cNvSpPr>
            <a:spLocks noGrp="1"/>
          </p:cNvSpPr>
          <p:nvPr>
            <p:ph type="pic" sz="quarter" idx="27" hasCustomPrompt="1"/>
          </p:nvPr>
        </p:nvSpPr>
        <p:spPr>
          <a:xfrm>
            <a:off x="2724708" y="2358091"/>
            <a:ext cx="854075" cy="854075"/>
          </a:xfrm>
        </p:spPr>
        <p:txBody>
          <a:bodyPr rtlCol="0"/>
          <a:lstStyle>
            <a:lvl1pPr marL="0" indent="0">
              <a:buNone/>
              <a:defRPr sz="1600"/>
            </a:lvl1pPr>
          </a:lstStyle>
          <a:p>
            <a:pPr rtl="0"/>
            <a:r>
              <a:rPr lang="fr-FR" noProof="0" dirty="0"/>
              <a:t>Cliquez sur l’icône pour ajouter une image</a:t>
            </a:r>
          </a:p>
        </p:txBody>
      </p:sp>
      <p:sp>
        <p:nvSpPr>
          <p:cNvPr id="21" name="Espace réservé d’image 3">
            <a:extLst>
              <a:ext uri="{FF2B5EF4-FFF2-40B4-BE49-F238E27FC236}">
                <a16:creationId xmlns:a16="http://schemas.microsoft.com/office/drawing/2014/main" id="{BAAC12A0-90C3-984B-A8FC-7EB4AA432E3A}"/>
              </a:ext>
            </a:extLst>
          </p:cNvPr>
          <p:cNvSpPr>
            <a:spLocks noGrp="1"/>
          </p:cNvSpPr>
          <p:nvPr>
            <p:ph type="pic" sz="quarter" idx="28" hasCustomPrompt="1"/>
          </p:nvPr>
        </p:nvSpPr>
        <p:spPr>
          <a:xfrm>
            <a:off x="5672402" y="2358091"/>
            <a:ext cx="854075" cy="854075"/>
          </a:xfrm>
        </p:spPr>
        <p:txBody>
          <a:bodyPr rtlCol="0"/>
          <a:lstStyle>
            <a:lvl1pPr marL="0" indent="0">
              <a:buNone/>
              <a:defRPr sz="1600"/>
            </a:lvl1pPr>
          </a:lstStyle>
          <a:p>
            <a:pPr rtl="0"/>
            <a:r>
              <a:rPr lang="fr-FR" noProof="0"/>
              <a:t>Cliquez sur l’icône pour ajouter une image</a:t>
            </a:r>
          </a:p>
        </p:txBody>
      </p:sp>
      <p:sp>
        <p:nvSpPr>
          <p:cNvPr id="22" name="Espace réservé d’image 3">
            <a:extLst>
              <a:ext uri="{FF2B5EF4-FFF2-40B4-BE49-F238E27FC236}">
                <a16:creationId xmlns:a16="http://schemas.microsoft.com/office/drawing/2014/main" id="{51565942-8816-734B-BEEE-1258F13B66DA}"/>
              </a:ext>
            </a:extLst>
          </p:cNvPr>
          <p:cNvSpPr>
            <a:spLocks noGrp="1"/>
          </p:cNvSpPr>
          <p:nvPr>
            <p:ph type="pic" sz="quarter" idx="29" hasCustomPrompt="1"/>
          </p:nvPr>
        </p:nvSpPr>
        <p:spPr>
          <a:xfrm>
            <a:off x="8621493" y="2358090"/>
            <a:ext cx="854075" cy="854075"/>
          </a:xfrm>
        </p:spPr>
        <p:txBody>
          <a:bodyPr rtlCol="0"/>
          <a:lstStyle>
            <a:lvl1pPr marL="0" indent="0">
              <a:buNone/>
              <a:defRPr sz="1600"/>
            </a:lvl1pPr>
          </a:lstStyle>
          <a:p>
            <a:pPr rtl="0"/>
            <a:r>
              <a:rPr lang="fr-FR" noProof="0"/>
              <a:t>Cliquez sur l’icône pour ajouter une image</a:t>
            </a:r>
          </a:p>
        </p:txBody>
      </p:sp>
    </p:spTree>
    <p:extLst>
      <p:ext uri="{BB962C8B-B14F-4D97-AF65-F5344CB8AC3E}">
        <p14:creationId xmlns:p14="http://schemas.microsoft.com/office/powerpoint/2010/main" val="30720024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ands nombres Option 2">
    <p:spTree>
      <p:nvGrpSpPr>
        <p:cNvPr id="1" name=""/>
        <p:cNvGrpSpPr/>
        <p:nvPr/>
      </p:nvGrpSpPr>
      <p:grpSpPr>
        <a:xfrm>
          <a:off x="0" y="0"/>
          <a:ext cx="0" cy="0"/>
          <a:chOff x="0" y="0"/>
          <a:chExt cx="0" cy="0"/>
        </a:xfrm>
      </p:grpSpPr>
      <p:sp>
        <p:nvSpPr>
          <p:cNvPr id="26" name="Espace réservé du texte 3">
            <a:extLst>
              <a:ext uri="{FF2B5EF4-FFF2-40B4-BE49-F238E27FC236}">
                <a16:creationId xmlns:a16="http://schemas.microsoft.com/office/drawing/2014/main" id="{E6E9DC6E-6F00-46BA-B990-095D92A35881}"/>
              </a:ext>
            </a:extLst>
          </p:cNvPr>
          <p:cNvSpPr>
            <a:spLocks noGrp="1"/>
          </p:cNvSpPr>
          <p:nvPr>
            <p:ph type="body" sz="quarter" idx="27" hasCustomPrompt="1"/>
          </p:nvPr>
        </p:nvSpPr>
        <p:spPr>
          <a:xfrm>
            <a:off x="890706" y="1579984"/>
            <a:ext cx="4348065" cy="4348065"/>
          </a:xfrm>
          <a:prstGeom prst="ellipse">
            <a:avLst/>
          </a:prstGeom>
          <a:noFill/>
          <a:ln>
            <a:solidFill>
              <a:schemeClr val="accent1"/>
            </a:solidFill>
          </a:ln>
        </p:spPr>
        <p:txBody>
          <a:bodyPr rtlCol="0" anchor="ctr"/>
          <a:lstStyle>
            <a:lvl1pPr marL="0" indent="0" algn="ctr">
              <a:buNone/>
              <a:defRPr sz="2100">
                <a:solidFill>
                  <a:schemeClr val="tx1">
                    <a:lumMod val="75000"/>
                    <a:lumOff val="25000"/>
                  </a:schemeClr>
                </a:solidFill>
                <a:latin typeface="+mn-lt"/>
              </a:defRPr>
            </a:lvl1pPr>
            <a:lvl2pPr marL="266700" indent="0">
              <a:buNone/>
              <a:defRPr/>
            </a:lvl2pPr>
            <a:lvl3pPr marL="542925" indent="0">
              <a:buNone/>
              <a:defRPr/>
            </a:lvl3pPr>
            <a:lvl4pPr marL="809625" indent="0">
              <a:buNone/>
              <a:defRPr/>
            </a:lvl4pPr>
            <a:lvl5pPr marL="1076325" indent="0">
              <a:buNone/>
              <a:defRPr/>
            </a:lvl5pPr>
          </a:lstStyle>
          <a:p>
            <a:pPr lvl="0" rtl="0"/>
            <a:r>
              <a:rPr lang="fr-FR" noProof="0"/>
              <a:t>En-tête de section</a:t>
            </a:r>
          </a:p>
        </p:txBody>
      </p:sp>
      <p:sp>
        <p:nvSpPr>
          <p:cNvPr id="27" name="Espace réservé du texte 9">
            <a:extLst>
              <a:ext uri="{FF2B5EF4-FFF2-40B4-BE49-F238E27FC236}">
                <a16:creationId xmlns:a16="http://schemas.microsoft.com/office/drawing/2014/main" id="{76D2E128-93A5-440C-A234-55AC27F90F8C}"/>
              </a:ext>
            </a:extLst>
          </p:cNvPr>
          <p:cNvSpPr>
            <a:spLocks noGrp="1"/>
          </p:cNvSpPr>
          <p:nvPr>
            <p:ph type="body" sz="quarter" idx="28" hasCustomPrompt="1"/>
          </p:nvPr>
        </p:nvSpPr>
        <p:spPr>
          <a:xfrm>
            <a:off x="4739330" y="1754721"/>
            <a:ext cx="3998591" cy="3998591"/>
          </a:xfrm>
          <a:prstGeom prst="ellipse">
            <a:avLst/>
          </a:prstGeom>
          <a:noFill/>
          <a:ln>
            <a:solidFill>
              <a:schemeClr val="accent2"/>
            </a:solidFill>
          </a:ln>
        </p:spPr>
        <p:txBody>
          <a:bodyPr vert="horz" lIns="0" tIns="0" rIns="0" bIns="0" rtlCol="0" anchor="ctr">
            <a:noAutofit/>
          </a:bodyPr>
          <a:lstStyle>
            <a:lvl1pPr marL="0" indent="0" algn="ctr">
              <a:buNone/>
              <a:defRPr lang="en-ZA" sz="2100" dirty="0">
                <a:solidFill>
                  <a:schemeClr val="tx1">
                    <a:lumMod val="75000"/>
                    <a:lumOff val="25000"/>
                  </a:schemeClr>
                </a:solidFill>
              </a:defRPr>
            </a:lvl1pPr>
          </a:lstStyle>
          <a:p>
            <a:pPr marL="266700" lvl="0" indent="-266700" algn="ctr" rtl="0"/>
            <a:r>
              <a:rPr lang="fr-FR" noProof="0"/>
              <a:t>En-tête de section</a:t>
            </a:r>
          </a:p>
        </p:txBody>
      </p:sp>
      <p:sp>
        <p:nvSpPr>
          <p:cNvPr id="28" name="Espace réservé du texte 9">
            <a:extLst>
              <a:ext uri="{FF2B5EF4-FFF2-40B4-BE49-F238E27FC236}">
                <a16:creationId xmlns:a16="http://schemas.microsoft.com/office/drawing/2014/main" id="{315814FC-F14E-4ECD-A97E-869936E55DF4}"/>
              </a:ext>
            </a:extLst>
          </p:cNvPr>
          <p:cNvSpPr>
            <a:spLocks noGrp="1"/>
          </p:cNvSpPr>
          <p:nvPr>
            <p:ph type="body" sz="quarter" idx="29" hasCustomPrompt="1"/>
          </p:nvPr>
        </p:nvSpPr>
        <p:spPr>
          <a:xfrm>
            <a:off x="8238481" y="2193897"/>
            <a:ext cx="3120238" cy="3120238"/>
          </a:xfrm>
          <a:prstGeom prst="ellipse">
            <a:avLst/>
          </a:prstGeom>
          <a:noFill/>
          <a:ln>
            <a:solidFill>
              <a:schemeClr val="accent3"/>
            </a:solidFill>
          </a:ln>
        </p:spPr>
        <p:txBody>
          <a:bodyPr vert="horz" lIns="0" tIns="0" rIns="0" bIns="0" rtlCol="0" anchor="ctr">
            <a:noAutofit/>
          </a:bodyPr>
          <a:lstStyle>
            <a:lvl1pPr marL="0" indent="0" algn="ctr">
              <a:buNone/>
              <a:defRPr lang="en-ZA" sz="2100" dirty="0">
                <a:solidFill>
                  <a:schemeClr val="tx1">
                    <a:lumMod val="75000"/>
                    <a:lumOff val="25000"/>
                  </a:schemeClr>
                </a:solidFill>
              </a:defRPr>
            </a:lvl1pPr>
          </a:lstStyle>
          <a:p>
            <a:pPr marL="266700" lvl="0" indent="-266700" algn="ctr" rtl="0"/>
            <a:r>
              <a:rPr lang="fr-FR" noProof="0"/>
              <a:t>En-tête de section</a:t>
            </a:r>
          </a:p>
        </p:txBody>
      </p:sp>
      <p:sp>
        <p:nvSpPr>
          <p:cNvPr id="48" name="Forme libre : Forme 47">
            <a:extLst>
              <a:ext uri="{FF2B5EF4-FFF2-40B4-BE49-F238E27FC236}">
                <a16:creationId xmlns:a16="http://schemas.microsoft.com/office/drawing/2014/main" id="{A8E117AC-4076-4663-96EA-12A984AAA63A}"/>
              </a:ext>
            </a:extLst>
          </p:cNvPr>
          <p:cNvSpPr/>
          <p:nvPr userDrawn="1"/>
        </p:nvSpPr>
        <p:spPr>
          <a:xfrm>
            <a:off x="4740115" y="2772299"/>
            <a:ext cx="494967" cy="1963434"/>
          </a:xfrm>
          <a:custGeom>
            <a:avLst/>
            <a:gdLst>
              <a:gd name="connsiteX0" fmla="*/ 258706 w 494967"/>
              <a:gd name="connsiteY0" fmla="*/ 0 h 1963434"/>
              <a:gd name="connsiteX1" fmla="*/ 324121 w 494967"/>
              <a:gd name="connsiteY1" fmla="*/ 135794 h 1963434"/>
              <a:gd name="connsiteX2" fmla="*/ 494967 w 494967"/>
              <a:gd name="connsiteY2" fmla="*/ 982025 h 1963434"/>
              <a:gd name="connsiteX3" fmla="*/ 324121 w 494967"/>
              <a:gd name="connsiteY3" fmla="*/ 1828257 h 1963434"/>
              <a:gd name="connsiteX4" fmla="*/ 259003 w 494967"/>
              <a:gd name="connsiteY4" fmla="*/ 1963434 h 1963434"/>
              <a:gd name="connsiteX5" fmla="*/ 241238 w 494967"/>
              <a:gd name="connsiteY5" fmla="*/ 1934192 h 1963434"/>
              <a:gd name="connsiteX6" fmla="*/ 0 w 494967"/>
              <a:gd name="connsiteY6" fmla="*/ 981472 h 1963434"/>
              <a:gd name="connsiteX7" fmla="*/ 241238 w 494967"/>
              <a:gd name="connsiteY7" fmla="*/ 28753 h 1963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4967" h="1963434">
                <a:moveTo>
                  <a:pt x="258706" y="0"/>
                </a:moveTo>
                <a:lnTo>
                  <a:pt x="324121" y="135794"/>
                </a:lnTo>
                <a:cubicBezTo>
                  <a:pt x="434133" y="395891"/>
                  <a:pt x="494967" y="681854"/>
                  <a:pt x="494967" y="982025"/>
                </a:cubicBezTo>
                <a:cubicBezTo>
                  <a:pt x="494967" y="1282196"/>
                  <a:pt x="434133" y="1568159"/>
                  <a:pt x="324121" y="1828257"/>
                </a:cubicBezTo>
                <a:lnTo>
                  <a:pt x="259003" y="1963434"/>
                </a:lnTo>
                <a:lnTo>
                  <a:pt x="241238" y="1934192"/>
                </a:lnTo>
                <a:cubicBezTo>
                  <a:pt x="87390" y="1650983"/>
                  <a:pt x="0" y="1326433"/>
                  <a:pt x="0" y="981472"/>
                </a:cubicBezTo>
                <a:cubicBezTo>
                  <a:pt x="0" y="636511"/>
                  <a:pt x="87390" y="311961"/>
                  <a:pt x="241238" y="28753"/>
                </a:cubicBezTo>
                <a:close/>
              </a:path>
            </a:pathLst>
          </a:custGeom>
          <a:pattFill prst="dkUpDiag">
            <a:fgClr>
              <a:schemeClr val="accent1"/>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47" name="Forme libre : Forme 46">
            <a:extLst>
              <a:ext uri="{FF2B5EF4-FFF2-40B4-BE49-F238E27FC236}">
                <a16:creationId xmlns:a16="http://schemas.microsoft.com/office/drawing/2014/main" id="{33BA9298-2BC7-49EF-BEB7-E71095424207}"/>
              </a:ext>
            </a:extLst>
          </p:cNvPr>
          <p:cNvSpPr/>
          <p:nvPr userDrawn="1"/>
        </p:nvSpPr>
        <p:spPr>
          <a:xfrm>
            <a:off x="8245937" y="2863999"/>
            <a:ext cx="491664" cy="1780035"/>
          </a:xfrm>
          <a:custGeom>
            <a:avLst/>
            <a:gdLst>
              <a:gd name="connsiteX0" fmla="*/ 279162 w 491664"/>
              <a:gd name="connsiteY0" fmla="*/ 0 h 1780035"/>
              <a:gd name="connsiteX1" fmla="*/ 334593 w 491664"/>
              <a:gd name="connsiteY1" fmla="*/ 115068 h 1780035"/>
              <a:gd name="connsiteX2" fmla="*/ 491664 w 491664"/>
              <a:gd name="connsiteY2" fmla="*/ 893069 h 1780035"/>
              <a:gd name="connsiteX3" fmla="*/ 334593 w 491664"/>
              <a:gd name="connsiteY3" fmla="*/ 1671070 h 1780035"/>
              <a:gd name="connsiteX4" fmla="*/ 282102 w 491664"/>
              <a:gd name="connsiteY4" fmla="*/ 1780035 h 1780035"/>
              <a:gd name="connsiteX5" fmla="*/ 265807 w 491664"/>
              <a:gd name="connsiteY5" fmla="*/ 1758245 h 1780035"/>
              <a:gd name="connsiteX6" fmla="*/ 0 w 491664"/>
              <a:gd name="connsiteY6" fmla="*/ 888052 h 1780035"/>
              <a:gd name="connsiteX7" fmla="*/ 265807 w 491664"/>
              <a:gd name="connsiteY7" fmla="*/ 17859 h 17800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664" h="1780035">
                <a:moveTo>
                  <a:pt x="279162" y="0"/>
                </a:moveTo>
                <a:lnTo>
                  <a:pt x="334593" y="115068"/>
                </a:lnTo>
                <a:cubicBezTo>
                  <a:pt x="435735" y="354195"/>
                  <a:pt x="491664" y="617100"/>
                  <a:pt x="491664" y="893069"/>
                </a:cubicBezTo>
                <a:cubicBezTo>
                  <a:pt x="491664" y="1169038"/>
                  <a:pt x="435735" y="1431944"/>
                  <a:pt x="334593" y="1671070"/>
                </a:cubicBezTo>
                <a:lnTo>
                  <a:pt x="282102" y="1780035"/>
                </a:lnTo>
                <a:lnTo>
                  <a:pt x="265807" y="1758245"/>
                </a:lnTo>
                <a:cubicBezTo>
                  <a:pt x="97991" y="1509844"/>
                  <a:pt x="0" y="1210391"/>
                  <a:pt x="0" y="888052"/>
                </a:cubicBezTo>
                <a:cubicBezTo>
                  <a:pt x="0" y="565713"/>
                  <a:pt x="97991" y="266261"/>
                  <a:pt x="265807" y="17859"/>
                </a:cubicBezTo>
                <a:close/>
              </a:path>
            </a:pathLst>
          </a:custGeom>
          <a:pattFill prst="dkUpDiag">
            <a:fgClr>
              <a:schemeClr val="accent2"/>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6" name="Forme libre : Forme 15">
            <a:extLst>
              <a:ext uri="{FF2B5EF4-FFF2-40B4-BE49-F238E27FC236}">
                <a16:creationId xmlns:a16="http://schemas.microsoft.com/office/drawing/2014/main" id="{D850331C-9383-4367-8C09-8FBE227C98B4}"/>
              </a:ext>
            </a:extLst>
          </p:cNvPr>
          <p:cNvSpPr/>
          <p:nvPr userDrawn="1"/>
        </p:nvSpPr>
        <p:spPr>
          <a:xfrm rot="6973557">
            <a:off x="9799840" y="198216"/>
            <a:ext cx="748251" cy="780669"/>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7" name="Forme libre : Forme 16">
            <a:extLst>
              <a:ext uri="{FF2B5EF4-FFF2-40B4-BE49-F238E27FC236}">
                <a16:creationId xmlns:a16="http://schemas.microsoft.com/office/drawing/2014/main" id="{D5AADDFA-0151-46BA-B788-3C5B8FC5B5FD}"/>
              </a:ext>
            </a:extLst>
          </p:cNvPr>
          <p:cNvSpPr/>
          <p:nvPr userDrawn="1"/>
        </p:nvSpPr>
        <p:spPr>
          <a:xfrm rot="5483574">
            <a:off x="9854193" y="80859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0" name="Forme libre : Forme 19">
            <a:extLst>
              <a:ext uri="{FF2B5EF4-FFF2-40B4-BE49-F238E27FC236}">
                <a16:creationId xmlns:a16="http://schemas.microsoft.com/office/drawing/2014/main" id="{CC98EDD7-AC10-482C-9B0F-9EE170C1F8C4}"/>
              </a:ext>
            </a:extLst>
          </p:cNvPr>
          <p:cNvSpPr/>
          <p:nvPr userDrawn="1"/>
        </p:nvSpPr>
        <p:spPr>
          <a:xfrm rot="14199158">
            <a:off x="10161654" y="-236402"/>
            <a:ext cx="1957093" cy="1399810"/>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 name="connsiteX0" fmla="*/ 0 w 3571215"/>
              <a:gd name="connsiteY0" fmla="*/ 2176150 h 2890087"/>
              <a:gd name="connsiteX1" fmla="*/ 2472666 w 3571215"/>
              <a:gd name="connsiteY1" fmla="*/ 36067 h 2890087"/>
              <a:gd name="connsiteX2" fmla="*/ 3571215 w 3571215"/>
              <a:gd name="connsiteY2" fmla="*/ 0 h 2890087"/>
              <a:gd name="connsiteX3" fmla="*/ 1392370 w 3571215"/>
              <a:gd name="connsiteY3" fmla="*/ 2792094 h 2890087"/>
              <a:gd name="connsiteX4" fmla="*/ 393183 w 3571215"/>
              <a:gd name="connsiteY4" fmla="*/ 2890087 h 2890087"/>
              <a:gd name="connsiteX5" fmla="*/ 0 w 3571215"/>
              <a:gd name="connsiteY5" fmla="*/ 2176150 h 2890087"/>
              <a:gd name="connsiteX0" fmla="*/ 0 w 3571215"/>
              <a:gd name="connsiteY0" fmla="*/ 2176150 h 2890087"/>
              <a:gd name="connsiteX1" fmla="*/ 2472666 w 3571215"/>
              <a:gd name="connsiteY1" fmla="*/ 36067 h 2890087"/>
              <a:gd name="connsiteX2" fmla="*/ 3571215 w 3571215"/>
              <a:gd name="connsiteY2" fmla="*/ 0 h 2890087"/>
              <a:gd name="connsiteX3" fmla="*/ 2626822 w 3571215"/>
              <a:gd name="connsiteY3" fmla="*/ 1399810 h 2890087"/>
              <a:gd name="connsiteX4" fmla="*/ 393183 w 3571215"/>
              <a:gd name="connsiteY4" fmla="*/ 2890087 h 2890087"/>
              <a:gd name="connsiteX5" fmla="*/ 0 w 3571215"/>
              <a:gd name="connsiteY5" fmla="*/ 2176150 h 2890087"/>
              <a:gd name="connsiteX0" fmla="*/ 0 w 3571215"/>
              <a:gd name="connsiteY0" fmla="*/ 2176150 h 2176150"/>
              <a:gd name="connsiteX1" fmla="*/ 2472666 w 3571215"/>
              <a:gd name="connsiteY1" fmla="*/ 36067 h 2176150"/>
              <a:gd name="connsiteX2" fmla="*/ 3571215 w 3571215"/>
              <a:gd name="connsiteY2" fmla="*/ 0 h 2176150"/>
              <a:gd name="connsiteX3" fmla="*/ 2626822 w 3571215"/>
              <a:gd name="connsiteY3" fmla="*/ 1399810 h 2176150"/>
              <a:gd name="connsiteX4" fmla="*/ 2309686 w 3571215"/>
              <a:gd name="connsiteY4" fmla="*/ 820126 h 2176150"/>
              <a:gd name="connsiteX5" fmla="*/ 0 w 3571215"/>
              <a:gd name="connsiteY5" fmla="*/ 2176150 h 217615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695564 w 1957093"/>
              <a:gd name="connsiteY4" fmla="*/ 820126 h 1399810"/>
              <a:gd name="connsiteX5" fmla="*/ 0 w 1957093"/>
              <a:gd name="connsiteY5" fmla="*/ 318772 h 139981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172487 w 1957093"/>
              <a:gd name="connsiteY4" fmla="*/ 1221089 h 1399810"/>
              <a:gd name="connsiteX5" fmla="*/ 0 w 1957093"/>
              <a:gd name="connsiteY5" fmla="*/ 318772 h 139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7093" h="1399810">
                <a:moveTo>
                  <a:pt x="0" y="318772"/>
                </a:moveTo>
                <a:lnTo>
                  <a:pt x="858544" y="36067"/>
                </a:lnTo>
                <a:lnTo>
                  <a:pt x="1957093" y="0"/>
                </a:lnTo>
                <a:lnTo>
                  <a:pt x="1012700" y="1399810"/>
                </a:lnTo>
                <a:lnTo>
                  <a:pt x="172487" y="1221089"/>
                </a:lnTo>
                <a:lnTo>
                  <a:pt x="0" y="31877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2" name="Forme libre : Forme 21">
            <a:extLst>
              <a:ext uri="{FF2B5EF4-FFF2-40B4-BE49-F238E27FC236}">
                <a16:creationId xmlns:a16="http://schemas.microsoft.com/office/drawing/2014/main" id="{46C6BDBB-2B70-456D-86FB-0A63D587A509}"/>
              </a:ext>
            </a:extLst>
          </p:cNvPr>
          <p:cNvSpPr/>
          <p:nvPr userDrawn="1"/>
        </p:nvSpPr>
        <p:spPr>
          <a:xfrm rot="14235708">
            <a:off x="11753205" y="112024"/>
            <a:ext cx="332291" cy="247882"/>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 name="connsiteX0" fmla="*/ 0 w 3571215"/>
              <a:gd name="connsiteY0" fmla="*/ 2176150 h 2890087"/>
              <a:gd name="connsiteX1" fmla="*/ 2472666 w 3571215"/>
              <a:gd name="connsiteY1" fmla="*/ 36067 h 2890087"/>
              <a:gd name="connsiteX2" fmla="*/ 3571215 w 3571215"/>
              <a:gd name="connsiteY2" fmla="*/ 0 h 2890087"/>
              <a:gd name="connsiteX3" fmla="*/ 1392370 w 3571215"/>
              <a:gd name="connsiteY3" fmla="*/ 2792094 h 2890087"/>
              <a:gd name="connsiteX4" fmla="*/ 393183 w 3571215"/>
              <a:gd name="connsiteY4" fmla="*/ 2890087 h 2890087"/>
              <a:gd name="connsiteX5" fmla="*/ 0 w 3571215"/>
              <a:gd name="connsiteY5" fmla="*/ 2176150 h 2890087"/>
              <a:gd name="connsiteX0" fmla="*/ 0 w 3571215"/>
              <a:gd name="connsiteY0" fmla="*/ 2176150 h 2890087"/>
              <a:gd name="connsiteX1" fmla="*/ 2472666 w 3571215"/>
              <a:gd name="connsiteY1" fmla="*/ 36067 h 2890087"/>
              <a:gd name="connsiteX2" fmla="*/ 3571215 w 3571215"/>
              <a:gd name="connsiteY2" fmla="*/ 0 h 2890087"/>
              <a:gd name="connsiteX3" fmla="*/ 2626822 w 3571215"/>
              <a:gd name="connsiteY3" fmla="*/ 1399810 h 2890087"/>
              <a:gd name="connsiteX4" fmla="*/ 393183 w 3571215"/>
              <a:gd name="connsiteY4" fmla="*/ 2890087 h 2890087"/>
              <a:gd name="connsiteX5" fmla="*/ 0 w 3571215"/>
              <a:gd name="connsiteY5" fmla="*/ 2176150 h 2890087"/>
              <a:gd name="connsiteX0" fmla="*/ 0 w 3571215"/>
              <a:gd name="connsiteY0" fmla="*/ 2176150 h 2176150"/>
              <a:gd name="connsiteX1" fmla="*/ 2472666 w 3571215"/>
              <a:gd name="connsiteY1" fmla="*/ 36067 h 2176150"/>
              <a:gd name="connsiteX2" fmla="*/ 3571215 w 3571215"/>
              <a:gd name="connsiteY2" fmla="*/ 0 h 2176150"/>
              <a:gd name="connsiteX3" fmla="*/ 2626822 w 3571215"/>
              <a:gd name="connsiteY3" fmla="*/ 1399810 h 2176150"/>
              <a:gd name="connsiteX4" fmla="*/ 2309686 w 3571215"/>
              <a:gd name="connsiteY4" fmla="*/ 820126 h 2176150"/>
              <a:gd name="connsiteX5" fmla="*/ 0 w 3571215"/>
              <a:gd name="connsiteY5" fmla="*/ 2176150 h 217615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695564 w 1957093"/>
              <a:gd name="connsiteY4" fmla="*/ 820126 h 1399810"/>
              <a:gd name="connsiteX5" fmla="*/ 0 w 1957093"/>
              <a:gd name="connsiteY5" fmla="*/ 318772 h 139981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172487 w 1957093"/>
              <a:gd name="connsiteY4" fmla="*/ 1221089 h 1399810"/>
              <a:gd name="connsiteX5" fmla="*/ 0 w 1957093"/>
              <a:gd name="connsiteY5" fmla="*/ 318772 h 1399810"/>
              <a:gd name="connsiteX0" fmla="*/ 0 w 1449157"/>
              <a:gd name="connsiteY0" fmla="*/ 282705 h 1363743"/>
              <a:gd name="connsiteX1" fmla="*/ 858544 w 1449157"/>
              <a:gd name="connsiteY1" fmla="*/ 0 h 1363743"/>
              <a:gd name="connsiteX2" fmla="*/ 1449157 w 1449157"/>
              <a:gd name="connsiteY2" fmla="*/ 715834 h 1363743"/>
              <a:gd name="connsiteX3" fmla="*/ 1012700 w 1449157"/>
              <a:gd name="connsiteY3" fmla="*/ 1363743 h 1363743"/>
              <a:gd name="connsiteX4" fmla="*/ 172487 w 1449157"/>
              <a:gd name="connsiteY4" fmla="*/ 1185022 h 1363743"/>
              <a:gd name="connsiteX5" fmla="*/ 0 w 1449157"/>
              <a:gd name="connsiteY5" fmla="*/ 282705 h 1363743"/>
              <a:gd name="connsiteX0" fmla="*/ 0 w 1449157"/>
              <a:gd name="connsiteY0" fmla="*/ 0 h 1081038"/>
              <a:gd name="connsiteX1" fmla="*/ 1449157 w 1449157"/>
              <a:gd name="connsiteY1" fmla="*/ 433129 h 1081038"/>
              <a:gd name="connsiteX2" fmla="*/ 1012700 w 1449157"/>
              <a:gd name="connsiteY2" fmla="*/ 1081038 h 1081038"/>
              <a:gd name="connsiteX3" fmla="*/ 172487 w 1449157"/>
              <a:gd name="connsiteY3" fmla="*/ 902317 h 1081038"/>
              <a:gd name="connsiteX4" fmla="*/ 0 w 1449157"/>
              <a:gd name="connsiteY4" fmla="*/ 0 h 108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9157" h="1081038">
                <a:moveTo>
                  <a:pt x="0" y="0"/>
                </a:moveTo>
                <a:lnTo>
                  <a:pt x="1449157" y="433129"/>
                </a:lnTo>
                <a:lnTo>
                  <a:pt x="1012700" y="1081038"/>
                </a:lnTo>
                <a:lnTo>
                  <a:pt x="172487" y="902317"/>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3" name="Forme libre : Forme 22">
            <a:extLst>
              <a:ext uri="{FF2B5EF4-FFF2-40B4-BE49-F238E27FC236}">
                <a16:creationId xmlns:a16="http://schemas.microsoft.com/office/drawing/2014/main" id="{DD294FD8-6E9C-409A-81F3-C1E9BE998524}"/>
              </a:ext>
            </a:extLst>
          </p:cNvPr>
          <p:cNvSpPr/>
          <p:nvPr userDrawn="1"/>
        </p:nvSpPr>
        <p:spPr>
          <a:xfrm rot="13336516">
            <a:off x="137666" y="5349121"/>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fr-FR" noProof="0"/>
          </a:p>
        </p:txBody>
      </p:sp>
      <p:sp>
        <p:nvSpPr>
          <p:cNvPr id="24" name="Forme libre : Forme 23">
            <a:extLst>
              <a:ext uri="{FF2B5EF4-FFF2-40B4-BE49-F238E27FC236}">
                <a16:creationId xmlns:a16="http://schemas.microsoft.com/office/drawing/2014/main" id="{E9CE551E-3C50-4DFC-B1F0-E75C36EB546C}"/>
              </a:ext>
            </a:extLst>
          </p:cNvPr>
          <p:cNvSpPr/>
          <p:nvPr userDrawn="1"/>
        </p:nvSpPr>
        <p:spPr>
          <a:xfrm rot="5738060">
            <a:off x="100722" y="5962094"/>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5" name="Forme libre : Forme 24">
            <a:extLst>
              <a:ext uri="{FF2B5EF4-FFF2-40B4-BE49-F238E27FC236}">
                <a16:creationId xmlns:a16="http://schemas.microsoft.com/office/drawing/2014/main" id="{1A30495D-C647-4038-8E7F-16125414CE5D}"/>
              </a:ext>
            </a:extLst>
          </p:cNvPr>
          <p:cNvSpPr/>
          <p:nvPr userDrawn="1"/>
        </p:nvSpPr>
        <p:spPr>
          <a:xfrm rot="8291645">
            <a:off x="10081798" y="798094"/>
            <a:ext cx="371360" cy="273702"/>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 name="Titre 1">
            <a:extLst>
              <a:ext uri="{FF2B5EF4-FFF2-40B4-BE49-F238E27FC236}">
                <a16:creationId xmlns:a16="http://schemas.microsoft.com/office/drawing/2014/main" id="{40EE479C-D1F6-4BAC-80D2-90EF74E3261A}"/>
              </a:ext>
            </a:extLst>
          </p:cNvPr>
          <p:cNvSpPr>
            <a:spLocks noGrp="1"/>
          </p:cNvSpPr>
          <p:nvPr userDrawn="1">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fr-FR" noProof="0" smtClean="0"/>
              <a:t>Modifiez le style du titre</a:t>
            </a:r>
            <a:endParaRPr lang="fr-FR" noProof="0"/>
          </a:p>
        </p:txBody>
      </p:sp>
      <p:sp>
        <p:nvSpPr>
          <p:cNvPr id="8" name="Espace réservé du pied de page 7">
            <a:extLst>
              <a:ext uri="{FF2B5EF4-FFF2-40B4-BE49-F238E27FC236}">
                <a16:creationId xmlns:a16="http://schemas.microsoft.com/office/drawing/2014/main" id="{C9E47D86-FD0D-44D0-9B7F-9EDEBD11F9D6}"/>
              </a:ext>
            </a:extLst>
          </p:cNvPr>
          <p:cNvSpPr>
            <a:spLocks noGrp="1"/>
          </p:cNvSpPr>
          <p:nvPr userDrawn="1">
            <p:ph type="ftr" sz="quarter" idx="10"/>
          </p:nvPr>
        </p:nvSpPr>
        <p:spPr/>
        <p:txBody>
          <a:bodyPr rtlCol="0"/>
          <a:lstStyle>
            <a:lvl1pPr>
              <a:defRPr>
                <a:solidFill>
                  <a:schemeClr val="tx1">
                    <a:lumMod val="75000"/>
                    <a:lumOff val="25000"/>
                  </a:schemeClr>
                </a:solidFill>
              </a:defRPr>
            </a:lvl1pPr>
          </a:lstStyle>
          <a:p>
            <a:pPr rtl="0"/>
            <a:r>
              <a:rPr lang="fr-FR" noProof="0"/>
              <a:t>Ajouter un pied de page</a:t>
            </a:r>
          </a:p>
        </p:txBody>
      </p:sp>
      <p:sp>
        <p:nvSpPr>
          <p:cNvPr id="9" name="Espace réservé du numéro de diapositive 8">
            <a:extLst>
              <a:ext uri="{FF2B5EF4-FFF2-40B4-BE49-F238E27FC236}">
                <a16:creationId xmlns:a16="http://schemas.microsoft.com/office/drawing/2014/main" id="{0A29F8B3-4723-4928-83E5-76C29D05F2FE}"/>
              </a:ext>
            </a:extLst>
          </p:cNvPr>
          <p:cNvSpPr>
            <a:spLocks noGrp="1"/>
          </p:cNvSpPr>
          <p:nvPr userDrawn="1">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fr-FR" noProof="0" smtClean="0"/>
              <a:pPr rtl="0"/>
              <a:t>‹N°›</a:t>
            </a:fld>
            <a:endParaRPr lang="fr-FR" noProof="0"/>
          </a:p>
        </p:txBody>
      </p:sp>
      <p:sp>
        <p:nvSpPr>
          <p:cNvPr id="29" name="Forme libre : Forme 28">
            <a:extLst>
              <a:ext uri="{FF2B5EF4-FFF2-40B4-BE49-F238E27FC236}">
                <a16:creationId xmlns:a16="http://schemas.microsoft.com/office/drawing/2014/main" id="{487EAD8B-C2A9-4ED7-BA79-62CE2E5D80F9}"/>
              </a:ext>
            </a:extLst>
          </p:cNvPr>
          <p:cNvSpPr/>
          <p:nvPr userDrawn="1"/>
        </p:nvSpPr>
        <p:spPr>
          <a:xfrm rot="3693105">
            <a:off x="270909" y="5041123"/>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31" name="Espace réservé du texte 18">
            <a:extLst>
              <a:ext uri="{FF2B5EF4-FFF2-40B4-BE49-F238E27FC236}">
                <a16:creationId xmlns:a16="http://schemas.microsoft.com/office/drawing/2014/main" id="{C614E990-EC62-437B-ADF0-038FF35A2629}"/>
              </a:ext>
            </a:extLst>
          </p:cNvPr>
          <p:cNvSpPr>
            <a:spLocks noGrp="1"/>
          </p:cNvSpPr>
          <p:nvPr>
            <p:ph type="body" sz="quarter" idx="13" hasCustomPrompt="1"/>
          </p:nvPr>
        </p:nvSpPr>
        <p:spPr>
          <a:xfrm>
            <a:off x="1364343" y="2505766"/>
            <a:ext cx="3374987" cy="885825"/>
          </a:xfrm>
        </p:spPr>
        <p:txBody>
          <a:bodyPr rtlCol="0" anchor="ctr"/>
          <a:lstStyle>
            <a:lvl1pPr marL="0" indent="0" algn="ctr">
              <a:buNone/>
              <a:defRPr sz="8000" b="1">
                <a:latin typeface="+mj-lt"/>
              </a:defRPr>
            </a:lvl1pPr>
            <a:lvl2pPr marL="266700" indent="0">
              <a:buNone/>
              <a:defRPr sz="8000">
                <a:latin typeface="+mj-lt"/>
              </a:defRPr>
            </a:lvl2pPr>
            <a:lvl3pPr marL="542925" indent="0">
              <a:buNone/>
              <a:defRPr sz="8000">
                <a:latin typeface="+mj-lt"/>
              </a:defRPr>
            </a:lvl3pPr>
            <a:lvl4pPr marL="809625" indent="0">
              <a:buNone/>
              <a:defRPr sz="8000">
                <a:latin typeface="+mj-lt"/>
              </a:defRPr>
            </a:lvl4pPr>
            <a:lvl5pPr marL="1076325" indent="0">
              <a:buNone/>
              <a:defRPr sz="8000">
                <a:latin typeface="+mj-lt"/>
              </a:defRPr>
            </a:lvl5pPr>
          </a:lstStyle>
          <a:p>
            <a:pPr lvl="0" rtl="0"/>
            <a:r>
              <a:rPr lang="fr-FR" noProof="0"/>
              <a:t>1</a:t>
            </a:r>
          </a:p>
        </p:txBody>
      </p:sp>
      <p:sp>
        <p:nvSpPr>
          <p:cNvPr id="32" name="Espace réservé du texte 20">
            <a:extLst>
              <a:ext uri="{FF2B5EF4-FFF2-40B4-BE49-F238E27FC236}">
                <a16:creationId xmlns:a16="http://schemas.microsoft.com/office/drawing/2014/main" id="{A6926E00-3D05-4600-B7E9-74F56D038AE9}"/>
              </a:ext>
            </a:extLst>
          </p:cNvPr>
          <p:cNvSpPr>
            <a:spLocks noGrp="1"/>
          </p:cNvSpPr>
          <p:nvPr>
            <p:ph type="body" sz="quarter" idx="14" hasCustomPrompt="1"/>
          </p:nvPr>
        </p:nvSpPr>
        <p:spPr>
          <a:xfrm>
            <a:off x="5212968" y="2505766"/>
            <a:ext cx="3025513" cy="885825"/>
          </a:xfrm>
        </p:spPr>
        <p:txBody>
          <a:bodyPr rtlCol="0" anchor="ctr"/>
          <a:lstStyle>
            <a:lvl1pPr marL="0" indent="0" algn="ctr">
              <a:buNone/>
              <a:defRPr sz="8000" b="1" i="0">
                <a:latin typeface="+mj-lt"/>
              </a:defRPr>
            </a:lvl1pPr>
          </a:lstStyle>
          <a:p>
            <a:pPr lvl="0" rtl="0"/>
            <a:r>
              <a:rPr lang="fr-FR" noProof="0"/>
              <a:t>2</a:t>
            </a:r>
          </a:p>
        </p:txBody>
      </p:sp>
      <p:sp>
        <p:nvSpPr>
          <p:cNvPr id="33" name="Espace réservé du texte 32">
            <a:extLst>
              <a:ext uri="{FF2B5EF4-FFF2-40B4-BE49-F238E27FC236}">
                <a16:creationId xmlns:a16="http://schemas.microsoft.com/office/drawing/2014/main" id="{56EA1CAB-F73E-42AE-AC55-B00392B49263}"/>
              </a:ext>
            </a:extLst>
          </p:cNvPr>
          <p:cNvSpPr>
            <a:spLocks noGrp="1"/>
          </p:cNvSpPr>
          <p:nvPr>
            <p:ph type="body" sz="quarter" idx="30" hasCustomPrompt="1"/>
          </p:nvPr>
        </p:nvSpPr>
        <p:spPr>
          <a:xfrm>
            <a:off x="8737600" y="2490630"/>
            <a:ext cx="2090738" cy="900962"/>
          </a:xfrm>
        </p:spPr>
        <p:txBody>
          <a:bodyPr vert="horz" lIns="0" tIns="0" rIns="0" bIns="0" rtlCol="0" anchor="ctr">
            <a:noAutofit/>
          </a:bodyPr>
          <a:lstStyle>
            <a:lvl1pPr marL="0" indent="0" algn="ctr">
              <a:buNone/>
              <a:defRPr lang="en-ZA" sz="8000" b="1" i="0" dirty="0">
                <a:latin typeface="+mj-lt"/>
              </a:defRPr>
            </a:lvl1pPr>
          </a:lstStyle>
          <a:p>
            <a:pPr marL="266700" lvl="0" indent="-266700" algn="ctr" rtl="0"/>
            <a:r>
              <a:rPr lang="fr-FR" noProof="0"/>
              <a:t>3</a:t>
            </a:r>
          </a:p>
        </p:txBody>
      </p:sp>
      <p:sp>
        <p:nvSpPr>
          <p:cNvPr id="35" name="Espace réservé du texte 34">
            <a:extLst>
              <a:ext uri="{FF2B5EF4-FFF2-40B4-BE49-F238E27FC236}">
                <a16:creationId xmlns:a16="http://schemas.microsoft.com/office/drawing/2014/main" id="{34357700-1BDF-40C0-BFE9-5F837ADED4AA}"/>
              </a:ext>
            </a:extLst>
          </p:cNvPr>
          <p:cNvSpPr>
            <a:spLocks noGrp="1"/>
          </p:cNvSpPr>
          <p:nvPr>
            <p:ph type="body" sz="quarter" idx="31" hasCustomPrompt="1"/>
          </p:nvPr>
        </p:nvSpPr>
        <p:spPr>
          <a:xfrm>
            <a:off x="1820138" y="4015478"/>
            <a:ext cx="2489200" cy="1012825"/>
          </a:xfrm>
        </p:spPr>
        <p:txBody>
          <a:bodyPr rtlCol="0"/>
          <a:lstStyle>
            <a:lvl1pPr marL="0" indent="0" algn="ctr">
              <a:buNone/>
              <a:defRPr/>
            </a:lvl1pPr>
            <a:lvl2pPr marL="266700" indent="0">
              <a:buNone/>
              <a:defRPr/>
            </a:lvl2pPr>
            <a:lvl3pPr marL="542925" indent="0">
              <a:buNone/>
              <a:defRPr/>
            </a:lvl3pPr>
            <a:lvl4pPr marL="809625" indent="0">
              <a:buNone/>
              <a:defRPr/>
            </a:lvl4pPr>
            <a:lvl5pPr marL="1076325" indent="0">
              <a:buNone/>
              <a:defRPr/>
            </a:lvl5pPr>
          </a:lstStyle>
          <a:p>
            <a:pPr lvl="0" rtl="0"/>
            <a:r>
              <a:rPr lang="fr-FR" noProof="0"/>
              <a:t>Description de la section</a:t>
            </a:r>
          </a:p>
        </p:txBody>
      </p:sp>
      <p:sp>
        <p:nvSpPr>
          <p:cNvPr id="37" name="Espace réservé du texte 36">
            <a:extLst>
              <a:ext uri="{FF2B5EF4-FFF2-40B4-BE49-F238E27FC236}">
                <a16:creationId xmlns:a16="http://schemas.microsoft.com/office/drawing/2014/main" id="{A3F3E97F-9A21-4431-909B-D1E580B19F1B}"/>
              </a:ext>
            </a:extLst>
          </p:cNvPr>
          <p:cNvSpPr>
            <a:spLocks noGrp="1"/>
          </p:cNvSpPr>
          <p:nvPr>
            <p:ph type="body" sz="quarter" idx="32" hasCustomPrompt="1"/>
          </p:nvPr>
        </p:nvSpPr>
        <p:spPr>
          <a:xfrm>
            <a:off x="5481124" y="4015478"/>
            <a:ext cx="2489200" cy="1011238"/>
          </a:xfrm>
        </p:spPr>
        <p:txBody>
          <a:bodyPr rtlCol="0"/>
          <a:lstStyle>
            <a:lvl1pPr marL="0" indent="0" algn="ctr">
              <a:buNone/>
              <a:defRPr/>
            </a:lvl1pPr>
            <a:lvl2pPr marL="266700" indent="0" algn="ctr">
              <a:buNone/>
              <a:defRPr/>
            </a:lvl2pPr>
            <a:lvl3pPr marL="542925" indent="0" algn="ctr">
              <a:buNone/>
              <a:defRPr/>
            </a:lvl3pPr>
            <a:lvl4pPr marL="809625" indent="0" algn="ctr">
              <a:buNone/>
              <a:defRPr/>
            </a:lvl4pPr>
            <a:lvl5pPr marL="1076325" indent="0" algn="ctr">
              <a:buNone/>
              <a:defRPr/>
            </a:lvl5pPr>
          </a:lstStyle>
          <a:p>
            <a:pPr lvl="0" rtl="0"/>
            <a:r>
              <a:rPr lang="fr-FR" noProof="0"/>
              <a:t>Description de la section</a:t>
            </a:r>
          </a:p>
        </p:txBody>
      </p:sp>
      <p:sp>
        <p:nvSpPr>
          <p:cNvPr id="39" name="Espace réservé du texte 38">
            <a:extLst>
              <a:ext uri="{FF2B5EF4-FFF2-40B4-BE49-F238E27FC236}">
                <a16:creationId xmlns:a16="http://schemas.microsoft.com/office/drawing/2014/main" id="{2445CEA3-6928-4E8E-8E52-B7043F3580D1}"/>
              </a:ext>
            </a:extLst>
          </p:cNvPr>
          <p:cNvSpPr>
            <a:spLocks noGrp="1"/>
          </p:cNvSpPr>
          <p:nvPr>
            <p:ph type="body" sz="quarter" idx="33" hasCustomPrompt="1"/>
          </p:nvPr>
        </p:nvSpPr>
        <p:spPr>
          <a:xfrm>
            <a:off x="8737600" y="4015478"/>
            <a:ext cx="2090738" cy="1012825"/>
          </a:xfrm>
        </p:spPr>
        <p:txBody>
          <a:bodyPr rtlCol="0"/>
          <a:lstStyle>
            <a:lvl1pPr marL="0" indent="0" algn="ctr">
              <a:buNone/>
              <a:defRPr/>
            </a:lvl1pPr>
            <a:lvl2pPr marL="266700" indent="0" algn="ctr">
              <a:buNone/>
              <a:defRPr/>
            </a:lvl2pPr>
            <a:lvl3pPr marL="542925" indent="0" algn="ctr">
              <a:buNone/>
              <a:defRPr/>
            </a:lvl3pPr>
            <a:lvl4pPr marL="809625" indent="0" algn="ctr">
              <a:buNone/>
              <a:defRPr/>
            </a:lvl4pPr>
            <a:lvl5pPr marL="1076325" indent="0" algn="ctr">
              <a:buNone/>
              <a:defRPr/>
            </a:lvl5pPr>
          </a:lstStyle>
          <a:p>
            <a:pPr lvl="0" rtl="0"/>
            <a:r>
              <a:rPr lang="fr-FR" noProof="0"/>
              <a:t>Description de la section</a:t>
            </a:r>
          </a:p>
        </p:txBody>
      </p:sp>
    </p:spTree>
    <p:extLst>
      <p:ext uri="{BB962C8B-B14F-4D97-AF65-F5344CB8AC3E}">
        <p14:creationId xmlns:p14="http://schemas.microsoft.com/office/powerpoint/2010/main" val="21597925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F288DD7-6DAF-436D-B04A-EBCCAA36917C}"/>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fr-FR" noProof="0" smtClean="0"/>
              <a:t>Modifiez le style du titre</a:t>
            </a:r>
            <a:endParaRPr lang="fr-FR" noProof="0"/>
          </a:p>
        </p:txBody>
      </p:sp>
      <p:sp>
        <p:nvSpPr>
          <p:cNvPr id="3" name="Espace réservé du texte 2">
            <a:extLst>
              <a:ext uri="{FF2B5EF4-FFF2-40B4-BE49-F238E27FC236}">
                <a16:creationId xmlns:a16="http://schemas.microsoft.com/office/drawing/2014/main" id="{9322B50D-6A7D-41C6-BA57-613BC231DF36}"/>
              </a:ext>
            </a:extLst>
          </p:cNvPr>
          <p:cNvSpPr>
            <a:spLocks noGrp="1"/>
          </p:cNvSpPr>
          <p:nvPr>
            <p:ph type="body" idx="1" hasCustomPrompt="1"/>
          </p:nvPr>
        </p:nvSpPr>
        <p:spPr>
          <a:xfrm>
            <a:off x="432000" y="1152000"/>
            <a:ext cx="5472000" cy="360000"/>
          </a:xfrm>
        </p:spPr>
        <p:txBody>
          <a:bodyPr rtlCol="0" anchor="t"/>
          <a:lstStyle>
            <a:lvl1pPr marL="0" indent="0">
              <a:buNone/>
              <a:defRPr sz="2400" b="1">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fr-FR" noProof="0"/>
              <a:t>Modifiez les styles du texte du masque</a:t>
            </a:r>
          </a:p>
        </p:txBody>
      </p:sp>
      <p:sp>
        <p:nvSpPr>
          <p:cNvPr id="4" name="Espace réservé du contenu 3">
            <a:extLst>
              <a:ext uri="{FF2B5EF4-FFF2-40B4-BE49-F238E27FC236}">
                <a16:creationId xmlns:a16="http://schemas.microsoft.com/office/drawing/2014/main" id="{9FD584DA-F775-47B8-A1D7-6556AD5FCBD2}"/>
              </a:ext>
            </a:extLst>
          </p:cNvPr>
          <p:cNvSpPr>
            <a:spLocks noGrp="1"/>
          </p:cNvSpPr>
          <p:nvPr>
            <p:ph sz="half" idx="2" hasCustomPrompt="1"/>
          </p:nvPr>
        </p:nvSpPr>
        <p:spPr>
          <a:xfrm>
            <a:off x="432000" y="1584000"/>
            <a:ext cx="5472000" cy="4608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10" name="Espace réservé du pied de page 9">
            <a:extLst>
              <a:ext uri="{FF2B5EF4-FFF2-40B4-BE49-F238E27FC236}">
                <a16:creationId xmlns:a16="http://schemas.microsoft.com/office/drawing/2014/main" id="{9337FD81-6DFD-43B7-A7D9-59E45ECDF39A}"/>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fr-FR" noProof="0"/>
              <a:t>Ajouter un pied de page</a:t>
            </a:r>
          </a:p>
        </p:txBody>
      </p:sp>
      <p:sp>
        <p:nvSpPr>
          <p:cNvPr id="11" name="Espace réservé du numéro de diapositive 10">
            <a:extLst>
              <a:ext uri="{FF2B5EF4-FFF2-40B4-BE49-F238E27FC236}">
                <a16:creationId xmlns:a16="http://schemas.microsoft.com/office/drawing/2014/main" id="{F17B7460-0559-435A-9C2F-1B12BC6CE184}"/>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fr-FR" noProof="0" smtClean="0"/>
              <a:pPr rtl="0"/>
              <a:t>‹N°›</a:t>
            </a:fld>
            <a:endParaRPr lang="fr-FR" noProof="0"/>
          </a:p>
        </p:txBody>
      </p:sp>
      <p:sp>
        <p:nvSpPr>
          <p:cNvPr id="8" name="Espace réservé du texte 7">
            <a:extLst>
              <a:ext uri="{FF2B5EF4-FFF2-40B4-BE49-F238E27FC236}">
                <a16:creationId xmlns:a16="http://schemas.microsoft.com/office/drawing/2014/main" id="{DF0A5256-B267-47DA-858A-0F3867CB6139}"/>
              </a:ext>
            </a:extLst>
          </p:cNvPr>
          <p:cNvSpPr>
            <a:spLocks noGrp="1"/>
          </p:cNvSpPr>
          <p:nvPr>
            <p:ph type="body" sz="quarter" idx="12" hasCustomPrompt="1"/>
          </p:nvPr>
        </p:nvSpPr>
        <p:spPr>
          <a:xfrm>
            <a:off x="6299887" y="1584325"/>
            <a:ext cx="5472113" cy="4606925"/>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12" name="Espace réservé du texte 11">
            <a:extLst>
              <a:ext uri="{FF2B5EF4-FFF2-40B4-BE49-F238E27FC236}">
                <a16:creationId xmlns:a16="http://schemas.microsoft.com/office/drawing/2014/main" id="{78A963F8-6F6E-440E-B3B3-DDE13C083A36}"/>
              </a:ext>
            </a:extLst>
          </p:cNvPr>
          <p:cNvSpPr>
            <a:spLocks noGrp="1"/>
          </p:cNvSpPr>
          <p:nvPr>
            <p:ph type="body" sz="quarter" idx="13" hasCustomPrompt="1"/>
          </p:nvPr>
        </p:nvSpPr>
        <p:spPr>
          <a:xfrm>
            <a:off x="6300000" y="1152525"/>
            <a:ext cx="5472000" cy="358775"/>
          </a:xfrm>
        </p:spPr>
        <p:txBody>
          <a:bodyPr rtlCol="0"/>
          <a:lstStyle>
            <a:lvl1pPr marL="0" indent="0">
              <a:buNone/>
              <a:defRPr sz="2400" b="1"/>
            </a:lvl1pPr>
          </a:lstStyle>
          <a:p>
            <a:pPr lvl="0" rtl="0"/>
            <a:r>
              <a:rPr lang="fr-FR" noProof="0"/>
              <a:t>Modifiez les styles du texte du masque</a:t>
            </a:r>
          </a:p>
        </p:txBody>
      </p:sp>
    </p:spTree>
    <p:extLst>
      <p:ext uri="{BB962C8B-B14F-4D97-AF65-F5344CB8AC3E}">
        <p14:creationId xmlns:p14="http://schemas.microsoft.com/office/powerpoint/2010/main" val="21390986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Espace de marché">
    <p:spTree>
      <p:nvGrpSpPr>
        <p:cNvPr id="1" name=""/>
        <p:cNvGrpSpPr/>
        <p:nvPr/>
      </p:nvGrpSpPr>
      <p:grpSpPr>
        <a:xfrm>
          <a:off x="0" y="0"/>
          <a:ext cx="0" cy="0"/>
          <a:chOff x="0" y="0"/>
          <a:chExt cx="0" cy="0"/>
        </a:xfrm>
      </p:grpSpPr>
      <p:sp>
        <p:nvSpPr>
          <p:cNvPr id="13" name="Forme libre : Forme 12">
            <a:extLst>
              <a:ext uri="{FF2B5EF4-FFF2-40B4-BE49-F238E27FC236}">
                <a16:creationId xmlns:a16="http://schemas.microsoft.com/office/drawing/2014/main" id="{070BDE6F-3ADC-465D-A1D5-2E3FEE5E3685}"/>
              </a:ext>
            </a:extLst>
          </p:cNvPr>
          <p:cNvSpPr/>
          <p:nvPr userDrawn="1"/>
        </p:nvSpPr>
        <p:spPr>
          <a:xfrm rot="4308689">
            <a:off x="9605830" y="-345925"/>
            <a:ext cx="2706415" cy="2832124"/>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215" h="3737093">
                <a:moveTo>
                  <a:pt x="0" y="3023156"/>
                </a:moveTo>
                <a:lnTo>
                  <a:pt x="993291" y="0"/>
                </a:lnTo>
                <a:lnTo>
                  <a:pt x="3571215" y="847006"/>
                </a:lnTo>
                <a:lnTo>
                  <a:pt x="1392370" y="3639100"/>
                </a:lnTo>
                <a:lnTo>
                  <a:pt x="393183" y="3737093"/>
                </a:lnTo>
                <a:lnTo>
                  <a:pt x="0" y="302315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 name="Titre 1">
            <a:extLst>
              <a:ext uri="{FF2B5EF4-FFF2-40B4-BE49-F238E27FC236}">
                <a16:creationId xmlns:a16="http://schemas.microsoft.com/office/drawing/2014/main" id="{5FC626A5-4FF6-42BD-858A-AE4B2C23A6BC}"/>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fr-FR" noProof="0" smtClean="0"/>
              <a:t>Modifiez le style du titre</a:t>
            </a:r>
            <a:endParaRPr lang="fr-FR" noProof="0"/>
          </a:p>
        </p:txBody>
      </p:sp>
      <p:sp>
        <p:nvSpPr>
          <p:cNvPr id="6" name="Espace réservé du pied de page 5">
            <a:extLst>
              <a:ext uri="{FF2B5EF4-FFF2-40B4-BE49-F238E27FC236}">
                <a16:creationId xmlns:a16="http://schemas.microsoft.com/office/drawing/2014/main" id="{29E5E346-F307-4307-949D-77CDB6E6577A}"/>
              </a:ext>
            </a:extLst>
          </p:cNvPr>
          <p:cNvSpPr>
            <a:spLocks noGrp="1"/>
          </p:cNvSpPr>
          <p:nvPr>
            <p:ph type="ftr" sz="quarter" idx="10"/>
          </p:nvPr>
        </p:nvSpPr>
        <p:spPr>
          <a:xfrm>
            <a:off x="431999" y="6188628"/>
            <a:ext cx="8784941" cy="365125"/>
          </a:xfrm>
        </p:spPr>
        <p:txBody>
          <a:bodyPr rtlCol="0"/>
          <a:lstStyle>
            <a:lvl1pPr>
              <a:defRPr>
                <a:solidFill>
                  <a:schemeClr val="tx1">
                    <a:lumMod val="75000"/>
                    <a:lumOff val="25000"/>
                  </a:schemeClr>
                </a:solidFill>
              </a:defRPr>
            </a:lvl1pPr>
          </a:lstStyle>
          <a:p>
            <a:pPr rtl="0"/>
            <a:r>
              <a:rPr lang="fr-FR" noProof="0"/>
              <a:t>Ajouter un pied de page</a:t>
            </a:r>
          </a:p>
        </p:txBody>
      </p:sp>
      <p:sp>
        <p:nvSpPr>
          <p:cNvPr id="7" name="Espace réservé du numéro de diapositive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fr-FR" noProof="0" smtClean="0"/>
              <a:pPr rtl="0"/>
              <a:t>‹N°›</a:t>
            </a:fld>
            <a:endParaRPr lang="fr-FR" noProof="0"/>
          </a:p>
        </p:txBody>
      </p:sp>
      <p:cxnSp>
        <p:nvCxnSpPr>
          <p:cNvPr id="14" name="Connecteur droit 13">
            <a:extLst>
              <a:ext uri="{FF2B5EF4-FFF2-40B4-BE49-F238E27FC236}">
                <a16:creationId xmlns:a16="http://schemas.microsoft.com/office/drawing/2014/main" id="{B3B7A27A-7EBF-4E8D-A115-E66CB9FAB634}"/>
              </a:ext>
            </a:extLst>
          </p:cNvPr>
          <p:cNvCxnSpPr>
            <a:cxnSpLocks/>
          </p:cNvCxnSpPr>
          <p:nvPr userDrawn="1"/>
        </p:nvCxnSpPr>
        <p:spPr>
          <a:xfrm>
            <a:off x="6096000" y="1319756"/>
            <a:ext cx="0" cy="4369844"/>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id="{1BFFAC39-59BE-48F2-AD63-62BEFC00B1D5}"/>
              </a:ext>
            </a:extLst>
          </p:cNvPr>
          <p:cNvCxnSpPr>
            <a:cxnSpLocks/>
          </p:cNvCxnSpPr>
          <p:nvPr userDrawn="1"/>
        </p:nvCxnSpPr>
        <p:spPr>
          <a:xfrm flipH="1">
            <a:off x="432000" y="3504678"/>
            <a:ext cx="11340000" cy="0"/>
          </a:xfrm>
          <a:prstGeom prst="line">
            <a:avLst/>
          </a:prstGeom>
          <a:ln>
            <a:solidFill>
              <a:schemeClr val="bg1">
                <a:lumMod val="85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 name="Espace réservé du texte 5">
            <a:extLst>
              <a:ext uri="{FF2B5EF4-FFF2-40B4-BE49-F238E27FC236}">
                <a16:creationId xmlns:a16="http://schemas.microsoft.com/office/drawing/2014/main" id="{FA965502-3EB0-4B3F-B1BD-4A4FCF7FFB40}"/>
              </a:ext>
            </a:extLst>
          </p:cNvPr>
          <p:cNvSpPr>
            <a:spLocks noGrp="1"/>
          </p:cNvSpPr>
          <p:nvPr>
            <p:ph type="body" sz="quarter" idx="12" hasCustomPrompt="1"/>
          </p:nvPr>
        </p:nvSpPr>
        <p:spPr>
          <a:xfrm>
            <a:off x="5112000" y="951013"/>
            <a:ext cx="1980000" cy="252000"/>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fr-FR" noProof="0"/>
              <a:t>Titre quadrant</a:t>
            </a:r>
          </a:p>
        </p:txBody>
      </p:sp>
      <p:sp>
        <p:nvSpPr>
          <p:cNvPr id="20" name="Espace réservé du texte 5">
            <a:extLst>
              <a:ext uri="{FF2B5EF4-FFF2-40B4-BE49-F238E27FC236}">
                <a16:creationId xmlns:a16="http://schemas.microsoft.com/office/drawing/2014/main" id="{C18A1C3D-3A6C-4F03-9E67-CC675C5FE3BA}"/>
              </a:ext>
            </a:extLst>
          </p:cNvPr>
          <p:cNvSpPr>
            <a:spLocks noGrp="1"/>
          </p:cNvSpPr>
          <p:nvPr>
            <p:ph type="body" sz="quarter" idx="13" hasCustomPrompt="1"/>
          </p:nvPr>
        </p:nvSpPr>
        <p:spPr>
          <a:xfrm>
            <a:off x="5106000" y="5857570"/>
            <a:ext cx="1980000" cy="252000"/>
          </a:xfrm>
        </p:spPr>
        <p:txBody>
          <a:bodyPr rtlCol="0"/>
          <a:lstStyle>
            <a:lvl1pPr marL="0" indent="0" algn="ctr">
              <a:buFont typeface="Arial" panose="020B0604020202020204" pitchFamily="34" charset="0"/>
              <a:buNone/>
              <a:defRPr sz="1400">
                <a:solidFill>
                  <a:schemeClr val="tx1">
                    <a:lumMod val="75000"/>
                    <a:lumOff val="25000"/>
                  </a:schemeClr>
                </a:solidFill>
              </a:defRPr>
            </a:lvl1pPr>
          </a:lstStyle>
          <a:p>
            <a:pPr lvl="0" rtl="0"/>
            <a:r>
              <a:rPr lang="fr-FR" noProof="0"/>
              <a:t>Titre quadrant</a:t>
            </a:r>
          </a:p>
        </p:txBody>
      </p:sp>
      <p:sp>
        <p:nvSpPr>
          <p:cNvPr id="21" name="Espace réservé du texte 5">
            <a:extLst>
              <a:ext uri="{FF2B5EF4-FFF2-40B4-BE49-F238E27FC236}">
                <a16:creationId xmlns:a16="http://schemas.microsoft.com/office/drawing/2014/main" id="{469CF172-1F46-411E-B0E1-B0220CFB3DA3}"/>
              </a:ext>
            </a:extLst>
          </p:cNvPr>
          <p:cNvSpPr>
            <a:spLocks noGrp="1"/>
          </p:cNvSpPr>
          <p:nvPr>
            <p:ph type="body" sz="quarter" idx="14" hasCustomPrompt="1"/>
          </p:nvPr>
        </p:nvSpPr>
        <p:spPr>
          <a:xfrm>
            <a:off x="432000" y="3187823"/>
            <a:ext cx="1980000" cy="252000"/>
          </a:xfrm>
        </p:spPr>
        <p:txBody>
          <a:bodyPr rtlCol="0"/>
          <a:lstStyle>
            <a:lvl1pPr marL="0" indent="0" algn="l">
              <a:buFont typeface="Arial" panose="020B0604020202020204" pitchFamily="34" charset="0"/>
              <a:buNone/>
              <a:defRPr sz="1400">
                <a:solidFill>
                  <a:schemeClr val="tx1">
                    <a:lumMod val="75000"/>
                    <a:lumOff val="25000"/>
                  </a:schemeClr>
                </a:solidFill>
              </a:defRPr>
            </a:lvl1pPr>
          </a:lstStyle>
          <a:p>
            <a:pPr lvl="0" rtl="0"/>
            <a:r>
              <a:rPr lang="fr-FR" noProof="0"/>
              <a:t>Titre quadrant</a:t>
            </a:r>
          </a:p>
        </p:txBody>
      </p:sp>
      <p:sp>
        <p:nvSpPr>
          <p:cNvPr id="22" name="Espace réservé du texte 5">
            <a:extLst>
              <a:ext uri="{FF2B5EF4-FFF2-40B4-BE49-F238E27FC236}">
                <a16:creationId xmlns:a16="http://schemas.microsoft.com/office/drawing/2014/main" id="{BD9E85DB-9B95-40F2-9F0B-3D21BC9DCD8C}"/>
              </a:ext>
            </a:extLst>
          </p:cNvPr>
          <p:cNvSpPr>
            <a:spLocks noGrp="1"/>
          </p:cNvSpPr>
          <p:nvPr>
            <p:ph type="body" sz="quarter" idx="15" hasCustomPrompt="1"/>
          </p:nvPr>
        </p:nvSpPr>
        <p:spPr>
          <a:xfrm>
            <a:off x="9792001" y="3187823"/>
            <a:ext cx="1980000" cy="252000"/>
          </a:xfrm>
        </p:spPr>
        <p:txBody>
          <a:bodyPr rtlCol="0"/>
          <a:lstStyle>
            <a:lvl1pPr marL="0" indent="0" algn="r">
              <a:buFont typeface="Arial" panose="020B0604020202020204" pitchFamily="34" charset="0"/>
              <a:buNone/>
              <a:defRPr sz="1400">
                <a:solidFill>
                  <a:schemeClr val="tx1">
                    <a:lumMod val="75000"/>
                    <a:lumOff val="25000"/>
                  </a:schemeClr>
                </a:solidFill>
              </a:defRPr>
            </a:lvl1pPr>
          </a:lstStyle>
          <a:p>
            <a:pPr lvl="0" rtl="0"/>
            <a:r>
              <a:rPr lang="fr-FR" noProof="0"/>
              <a:t>Titre quadrant</a:t>
            </a:r>
          </a:p>
        </p:txBody>
      </p:sp>
    </p:spTree>
    <p:extLst>
      <p:ext uri="{BB962C8B-B14F-4D97-AF65-F5344CB8AC3E}">
        <p14:creationId xmlns:p14="http://schemas.microsoft.com/office/powerpoint/2010/main" val="10444708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 colonnes encadré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fr-FR" noProof="0" smtClean="0"/>
              <a:t>Modifiez le style du titre</a:t>
            </a:r>
            <a:endParaRPr lang="fr-FR" noProof="0"/>
          </a:p>
        </p:txBody>
      </p:sp>
      <p:sp>
        <p:nvSpPr>
          <p:cNvPr id="3" name="Espace réservé du contenu 2">
            <a:extLst>
              <a:ext uri="{FF2B5EF4-FFF2-40B4-BE49-F238E27FC236}">
                <a16:creationId xmlns:a16="http://schemas.microsoft.com/office/drawing/2014/main" id="{B1948E38-8FB0-4E51-A01C-C88794372E50}"/>
              </a:ext>
            </a:extLst>
          </p:cNvPr>
          <p:cNvSpPr>
            <a:spLocks noGrp="1"/>
          </p:cNvSpPr>
          <p:nvPr>
            <p:ph idx="1" hasCustomPrompt="1"/>
          </p:nvPr>
        </p:nvSpPr>
        <p:spPr>
          <a:xfrm>
            <a:off x="744396" y="2463936"/>
            <a:ext cx="3726003" cy="3314545"/>
          </a:xfrm>
          <a:prstGeom prst="rightArrowCallout">
            <a:avLst>
              <a:gd name="adj1" fmla="val 50000"/>
              <a:gd name="adj2" fmla="val 25000"/>
              <a:gd name="adj3" fmla="val 15421"/>
              <a:gd name="adj4" fmla="val 80487"/>
            </a:avLst>
          </a:prstGeom>
          <a:solidFill>
            <a:schemeClr val="bg1">
              <a:lumMod val="95000"/>
            </a:schemeClr>
          </a:solidFill>
        </p:spPr>
        <p:txBody>
          <a:bodyPr lIns="180000" tIns="180000" rIns="180000"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7" name="Espace réservé du pied de page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fr-FR" noProof="0"/>
              <a:t>Ajouter un pied de page</a:t>
            </a:r>
          </a:p>
        </p:txBody>
      </p:sp>
      <p:sp>
        <p:nvSpPr>
          <p:cNvPr id="8" name="Espace réservé du numéro de diapositive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fr-FR" noProof="0" smtClean="0"/>
              <a:pPr rtl="0"/>
              <a:t>‹N°›</a:t>
            </a:fld>
            <a:endParaRPr lang="fr-FR" noProof="0"/>
          </a:p>
        </p:txBody>
      </p:sp>
      <p:sp>
        <p:nvSpPr>
          <p:cNvPr id="5" name="Espace réservé du texte 4">
            <a:extLst>
              <a:ext uri="{FF2B5EF4-FFF2-40B4-BE49-F238E27FC236}">
                <a16:creationId xmlns:a16="http://schemas.microsoft.com/office/drawing/2014/main" id="{16A38E24-EB1C-472F-B631-5DF32F9C4CF5}"/>
              </a:ext>
            </a:extLst>
          </p:cNvPr>
          <p:cNvSpPr>
            <a:spLocks noGrp="1"/>
          </p:cNvSpPr>
          <p:nvPr>
            <p:ph type="body" sz="quarter" idx="12" hasCustomPrompt="1"/>
          </p:nvPr>
        </p:nvSpPr>
        <p:spPr>
          <a:xfrm>
            <a:off x="4613985" y="2463801"/>
            <a:ext cx="3726469" cy="3314200"/>
          </a:xfrm>
          <a:prstGeom prst="rightArrowCallout">
            <a:avLst>
              <a:gd name="adj1" fmla="val 50000"/>
              <a:gd name="adj2" fmla="val 25000"/>
              <a:gd name="adj3" fmla="val 16186"/>
              <a:gd name="adj4" fmla="val 80493"/>
            </a:avLst>
          </a:prstGeom>
          <a:solidFill>
            <a:schemeClr val="bg1">
              <a:lumMod val="95000"/>
            </a:schemeClr>
          </a:solidFill>
        </p:spPr>
        <p:txBody>
          <a:bodyPr lIns="180000" tIns="180000" rIns="180000"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11" name="Espace réservé du texte 10">
            <a:extLst>
              <a:ext uri="{FF2B5EF4-FFF2-40B4-BE49-F238E27FC236}">
                <a16:creationId xmlns:a16="http://schemas.microsoft.com/office/drawing/2014/main" id="{5B4A252E-78C9-4F76-98A4-A4B580AD072A}"/>
              </a:ext>
            </a:extLst>
          </p:cNvPr>
          <p:cNvSpPr>
            <a:spLocks noGrp="1"/>
          </p:cNvSpPr>
          <p:nvPr>
            <p:ph type="body" sz="quarter" idx="13" hasCustomPrompt="1"/>
          </p:nvPr>
        </p:nvSpPr>
        <p:spPr>
          <a:xfrm>
            <a:off x="8483985" y="2463801"/>
            <a:ext cx="2963619" cy="3314200"/>
          </a:xfrm>
          <a:prstGeom prst="rect">
            <a:avLst/>
          </a:prstGeom>
          <a:solidFill>
            <a:schemeClr val="bg1">
              <a:lumMod val="95000"/>
            </a:schemeClr>
          </a:solidFill>
        </p:spPr>
        <p:txBody>
          <a:bodyPr lIns="180000" tIns="180000" rIns="180000"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9" name="Espace réservé du texte 8">
            <a:extLst>
              <a:ext uri="{FF2B5EF4-FFF2-40B4-BE49-F238E27FC236}">
                <a16:creationId xmlns:a16="http://schemas.microsoft.com/office/drawing/2014/main" id="{F8E9D1B9-1C3A-4397-B3B4-9A921D64159E}"/>
              </a:ext>
            </a:extLst>
          </p:cNvPr>
          <p:cNvSpPr>
            <a:spLocks noGrp="1"/>
          </p:cNvSpPr>
          <p:nvPr>
            <p:ph type="body" sz="quarter" idx="26" hasCustomPrompt="1"/>
          </p:nvPr>
        </p:nvSpPr>
        <p:spPr>
          <a:xfrm>
            <a:off x="431800" y="1080000"/>
            <a:ext cx="11339513" cy="276561"/>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fr-FR" noProof="0"/>
              <a:t>Sous-titre</a:t>
            </a:r>
          </a:p>
        </p:txBody>
      </p:sp>
      <p:sp>
        <p:nvSpPr>
          <p:cNvPr id="6" name="Espace réservé du texte 5">
            <a:extLst>
              <a:ext uri="{FF2B5EF4-FFF2-40B4-BE49-F238E27FC236}">
                <a16:creationId xmlns:a16="http://schemas.microsoft.com/office/drawing/2014/main" id="{1B4F049D-3C57-44BB-ACE2-1363AF36D9EF}"/>
              </a:ext>
            </a:extLst>
          </p:cNvPr>
          <p:cNvSpPr>
            <a:spLocks noGrp="1"/>
          </p:cNvSpPr>
          <p:nvPr>
            <p:ph type="body" sz="quarter" idx="27" hasCustomPrompt="1"/>
          </p:nvPr>
        </p:nvSpPr>
        <p:spPr>
          <a:xfrm>
            <a:off x="744236" y="1647240"/>
            <a:ext cx="2975578" cy="648000"/>
          </a:xfrm>
          <a:ln>
            <a:solidFill>
              <a:schemeClr val="accent1"/>
            </a:solidFill>
          </a:ln>
        </p:spPr>
        <p:txBody>
          <a:bodyPr tIns="108000" rtlCol="0" anchor="t"/>
          <a:lstStyle>
            <a:lvl1pPr marL="0" indent="0" algn="ctr">
              <a:buNone/>
              <a:defRPr>
                <a:latin typeface="+mj-lt"/>
              </a:defRPr>
            </a:lvl1pPr>
            <a:lvl2pPr marL="266700" indent="0" algn="ctr">
              <a:buNone/>
              <a:defRPr/>
            </a:lvl2pPr>
            <a:lvl3pPr marL="542925" indent="0" algn="ctr">
              <a:buNone/>
              <a:defRPr/>
            </a:lvl3pPr>
            <a:lvl4pPr marL="809625" indent="0" algn="ctr">
              <a:buNone/>
              <a:defRPr/>
            </a:lvl4pPr>
            <a:lvl5pPr marL="1076325" indent="0" algn="ctr">
              <a:buNone/>
              <a:defRPr/>
            </a:lvl5pPr>
          </a:lstStyle>
          <a:p>
            <a:pPr lvl="0" rtl="0"/>
            <a:r>
              <a:rPr lang="fr-FR" noProof="0"/>
              <a:t>Titre de section 1</a:t>
            </a:r>
          </a:p>
        </p:txBody>
      </p:sp>
      <p:sp>
        <p:nvSpPr>
          <p:cNvPr id="12" name="Espace réservé du texte 11">
            <a:extLst>
              <a:ext uri="{FF2B5EF4-FFF2-40B4-BE49-F238E27FC236}">
                <a16:creationId xmlns:a16="http://schemas.microsoft.com/office/drawing/2014/main" id="{FB9B793F-A64B-475C-96F3-FB40100E01E4}"/>
              </a:ext>
            </a:extLst>
          </p:cNvPr>
          <p:cNvSpPr>
            <a:spLocks noGrp="1"/>
          </p:cNvSpPr>
          <p:nvPr>
            <p:ph type="body" sz="quarter" idx="28" hasCustomPrompt="1"/>
          </p:nvPr>
        </p:nvSpPr>
        <p:spPr>
          <a:xfrm>
            <a:off x="4608336" y="1647040"/>
            <a:ext cx="2975578" cy="648000"/>
          </a:xfrm>
          <a:ln>
            <a:solidFill>
              <a:schemeClr val="accent2"/>
            </a:solidFill>
          </a:ln>
        </p:spPr>
        <p:txBody>
          <a:bodyPr tIns="108000" rtlCol="0" anchor="t"/>
          <a:lstStyle>
            <a:lvl1pPr marL="0" indent="0" algn="ctr">
              <a:buNone/>
              <a:defRPr>
                <a:latin typeface="+mj-lt"/>
              </a:defRPr>
            </a:lvl1pPr>
          </a:lstStyle>
          <a:p>
            <a:pPr lvl="0" rtl="0"/>
            <a:r>
              <a:rPr lang="fr-FR" noProof="0"/>
              <a:t>Titre de section 2</a:t>
            </a:r>
          </a:p>
        </p:txBody>
      </p:sp>
      <p:sp>
        <p:nvSpPr>
          <p:cNvPr id="14" name="Espace réservé du texte 13">
            <a:extLst>
              <a:ext uri="{FF2B5EF4-FFF2-40B4-BE49-F238E27FC236}">
                <a16:creationId xmlns:a16="http://schemas.microsoft.com/office/drawing/2014/main" id="{0EF53567-5287-43FB-B07E-A12F3AEEDB98}"/>
              </a:ext>
            </a:extLst>
          </p:cNvPr>
          <p:cNvSpPr>
            <a:spLocks noGrp="1"/>
          </p:cNvSpPr>
          <p:nvPr>
            <p:ph type="body" sz="quarter" idx="29" hasCustomPrompt="1"/>
          </p:nvPr>
        </p:nvSpPr>
        <p:spPr>
          <a:xfrm>
            <a:off x="8483986" y="1647240"/>
            <a:ext cx="2975578" cy="648000"/>
          </a:xfrm>
          <a:ln>
            <a:solidFill>
              <a:schemeClr val="accent3"/>
            </a:solidFill>
          </a:ln>
        </p:spPr>
        <p:txBody>
          <a:bodyPr tIns="108000" rtlCol="0" anchor="t"/>
          <a:lstStyle>
            <a:lvl1pPr marL="0" indent="0" algn="ctr">
              <a:buNone/>
              <a:defRPr>
                <a:latin typeface="+mj-lt"/>
              </a:defRPr>
            </a:lvl1pPr>
          </a:lstStyle>
          <a:p>
            <a:pPr lvl="0" rtl="0"/>
            <a:r>
              <a:rPr lang="fr-FR" noProof="0"/>
              <a:t>Titre de section 3</a:t>
            </a:r>
          </a:p>
        </p:txBody>
      </p:sp>
    </p:spTree>
    <p:extLst>
      <p:ext uri="{BB962C8B-B14F-4D97-AF65-F5344CB8AC3E}">
        <p14:creationId xmlns:p14="http://schemas.microsoft.com/office/powerpoint/2010/main" val="37557335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hronologi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C626A5-4FF6-42BD-858A-AE4B2C23A6BC}"/>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fr-FR" noProof="0" smtClean="0"/>
              <a:t>Modifiez le style du titre</a:t>
            </a:r>
            <a:endParaRPr lang="fr-FR" noProof="0"/>
          </a:p>
        </p:txBody>
      </p:sp>
      <p:sp>
        <p:nvSpPr>
          <p:cNvPr id="6" name="Espace réservé du pied de page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fr-FR" noProof="0"/>
              <a:t>Ajouter un pied de page</a:t>
            </a:r>
          </a:p>
        </p:txBody>
      </p:sp>
      <p:sp>
        <p:nvSpPr>
          <p:cNvPr id="7" name="Espace réservé du numéro de diapositive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fr-FR" noProof="0" smtClean="0"/>
              <a:pPr rtl="0"/>
              <a:t>‹N°›</a:t>
            </a:fld>
            <a:endParaRPr lang="fr-FR" noProof="0"/>
          </a:p>
        </p:txBody>
      </p:sp>
      <p:sp>
        <p:nvSpPr>
          <p:cNvPr id="13" name="Espace réservé du texte 8">
            <a:extLst>
              <a:ext uri="{FF2B5EF4-FFF2-40B4-BE49-F238E27FC236}">
                <a16:creationId xmlns:a16="http://schemas.microsoft.com/office/drawing/2014/main" id="{37BBBFC2-32EB-4335-9980-A7CF236703B3}"/>
              </a:ext>
            </a:extLst>
          </p:cNvPr>
          <p:cNvSpPr>
            <a:spLocks noGrp="1"/>
          </p:cNvSpPr>
          <p:nvPr>
            <p:ph type="body" sz="quarter" idx="26" hasCustomPrompt="1"/>
          </p:nvPr>
        </p:nvSpPr>
        <p:spPr>
          <a:xfrm>
            <a:off x="431800" y="1080000"/>
            <a:ext cx="11339513" cy="276561"/>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fr-FR" noProof="0"/>
              <a:t>Sous-titre</a:t>
            </a:r>
          </a:p>
        </p:txBody>
      </p:sp>
      <p:cxnSp>
        <p:nvCxnSpPr>
          <p:cNvPr id="15" name="Connecteur droit avec flèche 14">
            <a:extLst>
              <a:ext uri="{FF2B5EF4-FFF2-40B4-BE49-F238E27FC236}">
                <a16:creationId xmlns:a16="http://schemas.microsoft.com/office/drawing/2014/main" id="{52158F80-0C1A-4B9E-9335-A5A0015187F7}"/>
              </a:ext>
            </a:extLst>
          </p:cNvPr>
          <p:cNvCxnSpPr/>
          <p:nvPr userDrawn="1"/>
        </p:nvCxnSpPr>
        <p:spPr>
          <a:xfrm>
            <a:off x="431800" y="3866682"/>
            <a:ext cx="11339513" cy="0"/>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Espace réservé du texte 10">
            <a:extLst>
              <a:ext uri="{FF2B5EF4-FFF2-40B4-BE49-F238E27FC236}">
                <a16:creationId xmlns:a16="http://schemas.microsoft.com/office/drawing/2014/main" id="{723DA611-B88C-4D7E-82A4-5E4CA9DC2EA3}"/>
              </a:ext>
            </a:extLst>
          </p:cNvPr>
          <p:cNvSpPr>
            <a:spLocks noGrp="1"/>
          </p:cNvSpPr>
          <p:nvPr>
            <p:ph type="body" sz="quarter" idx="33" hasCustomPrompt="1"/>
          </p:nvPr>
        </p:nvSpPr>
        <p:spPr>
          <a:xfrm>
            <a:off x="412908" y="3973125"/>
            <a:ext cx="415608" cy="201776"/>
          </a:xfrm>
        </p:spPr>
        <p:txBody>
          <a:bodyPr rtlCol="0" anchor="ctr"/>
          <a:lstStyle>
            <a:lvl1pPr marL="0" indent="0" algn="ctr">
              <a:buNone/>
              <a:defRPr sz="1400">
                <a:solidFill>
                  <a:schemeClr val="tx1">
                    <a:lumMod val="50000"/>
                    <a:lumOff val="50000"/>
                  </a:schemeClr>
                </a:solidFill>
              </a:defRPr>
            </a:lvl1pPr>
          </a:lstStyle>
          <a:p>
            <a:pPr lvl="0" rtl="0"/>
            <a:r>
              <a:rPr lang="fr-FR" noProof="0"/>
              <a:t>Année</a:t>
            </a:r>
          </a:p>
        </p:txBody>
      </p:sp>
      <p:sp>
        <p:nvSpPr>
          <p:cNvPr id="17" name="Espace réservé du texte 10">
            <a:extLst>
              <a:ext uri="{FF2B5EF4-FFF2-40B4-BE49-F238E27FC236}">
                <a16:creationId xmlns:a16="http://schemas.microsoft.com/office/drawing/2014/main" id="{180A0FA4-75CD-4A61-AA79-9C3C5F97ED8C}"/>
              </a:ext>
            </a:extLst>
          </p:cNvPr>
          <p:cNvSpPr>
            <a:spLocks noGrp="1"/>
          </p:cNvSpPr>
          <p:nvPr>
            <p:ph type="body" sz="quarter" idx="34" hasCustomPrompt="1"/>
          </p:nvPr>
        </p:nvSpPr>
        <p:spPr>
          <a:xfrm>
            <a:off x="431799" y="3597398"/>
            <a:ext cx="377825" cy="201776"/>
          </a:xfrm>
        </p:spPr>
        <p:txBody>
          <a:bodyPr rtlCol="0"/>
          <a:lstStyle>
            <a:lvl1pPr marL="0" indent="0" algn="ctr">
              <a:buNone/>
              <a:defRPr sz="1200">
                <a:solidFill>
                  <a:schemeClr val="tx1">
                    <a:lumMod val="50000"/>
                    <a:lumOff val="50000"/>
                  </a:schemeClr>
                </a:solidFill>
              </a:defRPr>
            </a:lvl1pPr>
          </a:lstStyle>
          <a:p>
            <a:pPr lvl="0" rtl="0"/>
            <a:r>
              <a:rPr lang="fr-FR" noProof="0"/>
              <a:t>MM</a:t>
            </a:r>
          </a:p>
        </p:txBody>
      </p:sp>
      <p:sp>
        <p:nvSpPr>
          <p:cNvPr id="21" name="Espace réservé du texte 10">
            <a:extLst>
              <a:ext uri="{FF2B5EF4-FFF2-40B4-BE49-F238E27FC236}">
                <a16:creationId xmlns:a16="http://schemas.microsoft.com/office/drawing/2014/main" id="{EBB89A53-1B07-4560-B98E-03BECDB832C9}"/>
              </a:ext>
            </a:extLst>
          </p:cNvPr>
          <p:cNvSpPr>
            <a:spLocks noGrp="1"/>
          </p:cNvSpPr>
          <p:nvPr>
            <p:ph type="body" sz="quarter" idx="35" hasCustomPrompt="1"/>
          </p:nvPr>
        </p:nvSpPr>
        <p:spPr>
          <a:xfrm>
            <a:off x="903816" y="3597398"/>
            <a:ext cx="377825" cy="201776"/>
          </a:xfrm>
        </p:spPr>
        <p:txBody>
          <a:bodyPr rtlCol="0"/>
          <a:lstStyle>
            <a:lvl1pPr marL="0" indent="0" algn="ctr">
              <a:buNone/>
              <a:defRPr sz="1200">
                <a:solidFill>
                  <a:schemeClr val="tx1">
                    <a:lumMod val="50000"/>
                    <a:lumOff val="50000"/>
                  </a:schemeClr>
                </a:solidFill>
              </a:defRPr>
            </a:lvl1pPr>
          </a:lstStyle>
          <a:p>
            <a:pPr lvl="0" rtl="0"/>
            <a:r>
              <a:rPr lang="fr-FR" noProof="0"/>
              <a:t>MM</a:t>
            </a:r>
          </a:p>
        </p:txBody>
      </p:sp>
      <p:sp>
        <p:nvSpPr>
          <p:cNvPr id="22" name="Espace réservé du texte 10">
            <a:extLst>
              <a:ext uri="{FF2B5EF4-FFF2-40B4-BE49-F238E27FC236}">
                <a16:creationId xmlns:a16="http://schemas.microsoft.com/office/drawing/2014/main" id="{22D34AD8-D83D-4409-A418-C00840A085AC}"/>
              </a:ext>
            </a:extLst>
          </p:cNvPr>
          <p:cNvSpPr>
            <a:spLocks noGrp="1"/>
          </p:cNvSpPr>
          <p:nvPr>
            <p:ph type="body" sz="quarter" idx="36" hasCustomPrompt="1"/>
          </p:nvPr>
        </p:nvSpPr>
        <p:spPr>
          <a:xfrm>
            <a:off x="1375833" y="3597398"/>
            <a:ext cx="377825" cy="201776"/>
          </a:xfrm>
        </p:spPr>
        <p:txBody>
          <a:bodyPr rtlCol="0"/>
          <a:lstStyle>
            <a:lvl1pPr marL="0" indent="0" algn="ctr">
              <a:buNone/>
              <a:defRPr sz="1200">
                <a:solidFill>
                  <a:schemeClr val="tx1">
                    <a:lumMod val="50000"/>
                    <a:lumOff val="50000"/>
                  </a:schemeClr>
                </a:solidFill>
              </a:defRPr>
            </a:lvl1pPr>
          </a:lstStyle>
          <a:p>
            <a:pPr lvl="0" rtl="0"/>
            <a:r>
              <a:rPr lang="fr-FR" noProof="0"/>
              <a:t>MM</a:t>
            </a:r>
          </a:p>
        </p:txBody>
      </p:sp>
      <p:sp>
        <p:nvSpPr>
          <p:cNvPr id="25" name="Espace réservé du texte 10">
            <a:extLst>
              <a:ext uri="{FF2B5EF4-FFF2-40B4-BE49-F238E27FC236}">
                <a16:creationId xmlns:a16="http://schemas.microsoft.com/office/drawing/2014/main" id="{3EAA6A46-63F3-49A5-8E0B-758176E4429D}"/>
              </a:ext>
            </a:extLst>
          </p:cNvPr>
          <p:cNvSpPr>
            <a:spLocks noGrp="1"/>
          </p:cNvSpPr>
          <p:nvPr>
            <p:ph type="body" sz="quarter" idx="37" hasCustomPrompt="1"/>
          </p:nvPr>
        </p:nvSpPr>
        <p:spPr>
          <a:xfrm>
            <a:off x="1847850" y="3597398"/>
            <a:ext cx="377825" cy="201776"/>
          </a:xfrm>
        </p:spPr>
        <p:txBody>
          <a:bodyPr rtlCol="0"/>
          <a:lstStyle>
            <a:lvl1pPr marL="0" indent="0" algn="ctr">
              <a:buNone/>
              <a:defRPr sz="1200">
                <a:solidFill>
                  <a:schemeClr val="tx1">
                    <a:lumMod val="50000"/>
                    <a:lumOff val="50000"/>
                  </a:schemeClr>
                </a:solidFill>
              </a:defRPr>
            </a:lvl1pPr>
          </a:lstStyle>
          <a:p>
            <a:pPr lvl="0" rtl="0"/>
            <a:r>
              <a:rPr lang="fr-FR" noProof="0"/>
              <a:t>MM</a:t>
            </a:r>
          </a:p>
        </p:txBody>
      </p:sp>
      <p:sp>
        <p:nvSpPr>
          <p:cNvPr id="26" name="Espace réservé du texte 10">
            <a:extLst>
              <a:ext uri="{FF2B5EF4-FFF2-40B4-BE49-F238E27FC236}">
                <a16:creationId xmlns:a16="http://schemas.microsoft.com/office/drawing/2014/main" id="{BB051A6E-4868-4F3F-93DB-AD07020E9344}"/>
              </a:ext>
            </a:extLst>
          </p:cNvPr>
          <p:cNvSpPr>
            <a:spLocks noGrp="1"/>
          </p:cNvSpPr>
          <p:nvPr>
            <p:ph type="body" sz="quarter" idx="38" hasCustomPrompt="1"/>
          </p:nvPr>
        </p:nvSpPr>
        <p:spPr>
          <a:xfrm>
            <a:off x="6077108" y="3973125"/>
            <a:ext cx="415608" cy="201776"/>
          </a:xfrm>
        </p:spPr>
        <p:txBody>
          <a:bodyPr rtlCol="0" anchor="ctr"/>
          <a:lstStyle>
            <a:lvl1pPr marL="0" indent="0" algn="ctr">
              <a:buNone/>
              <a:defRPr sz="1400">
                <a:solidFill>
                  <a:schemeClr val="tx1">
                    <a:lumMod val="50000"/>
                    <a:lumOff val="50000"/>
                  </a:schemeClr>
                </a:solidFill>
              </a:defRPr>
            </a:lvl1pPr>
          </a:lstStyle>
          <a:p>
            <a:pPr lvl="0" rtl="0"/>
            <a:r>
              <a:rPr lang="fr-FR" noProof="0"/>
              <a:t>Année</a:t>
            </a:r>
          </a:p>
        </p:txBody>
      </p:sp>
      <p:sp>
        <p:nvSpPr>
          <p:cNvPr id="28" name="Espace réservé du texte 10">
            <a:extLst>
              <a:ext uri="{FF2B5EF4-FFF2-40B4-BE49-F238E27FC236}">
                <a16:creationId xmlns:a16="http://schemas.microsoft.com/office/drawing/2014/main" id="{61519886-189E-4C69-AEED-FD9BDD3E567B}"/>
              </a:ext>
            </a:extLst>
          </p:cNvPr>
          <p:cNvSpPr>
            <a:spLocks noGrp="1"/>
          </p:cNvSpPr>
          <p:nvPr>
            <p:ph type="body" sz="quarter" idx="39" hasCustomPrompt="1"/>
          </p:nvPr>
        </p:nvSpPr>
        <p:spPr>
          <a:xfrm>
            <a:off x="2319867" y="3597398"/>
            <a:ext cx="377825" cy="201776"/>
          </a:xfrm>
        </p:spPr>
        <p:txBody>
          <a:bodyPr rtlCol="0"/>
          <a:lstStyle>
            <a:lvl1pPr marL="0" indent="0" algn="ctr">
              <a:buNone/>
              <a:defRPr sz="1200">
                <a:solidFill>
                  <a:schemeClr val="tx1">
                    <a:lumMod val="50000"/>
                    <a:lumOff val="50000"/>
                  </a:schemeClr>
                </a:solidFill>
              </a:defRPr>
            </a:lvl1pPr>
          </a:lstStyle>
          <a:p>
            <a:pPr lvl="0" rtl="0"/>
            <a:r>
              <a:rPr lang="fr-FR" noProof="0"/>
              <a:t>MM</a:t>
            </a:r>
          </a:p>
        </p:txBody>
      </p:sp>
      <p:sp>
        <p:nvSpPr>
          <p:cNvPr id="30" name="Espace réservé du texte 10">
            <a:extLst>
              <a:ext uri="{FF2B5EF4-FFF2-40B4-BE49-F238E27FC236}">
                <a16:creationId xmlns:a16="http://schemas.microsoft.com/office/drawing/2014/main" id="{0F084DDF-04EE-46A9-9F77-D5FD94D1B543}"/>
              </a:ext>
            </a:extLst>
          </p:cNvPr>
          <p:cNvSpPr>
            <a:spLocks noGrp="1"/>
          </p:cNvSpPr>
          <p:nvPr>
            <p:ph type="body" sz="quarter" idx="40" hasCustomPrompt="1"/>
          </p:nvPr>
        </p:nvSpPr>
        <p:spPr>
          <a:xfrm>
            <a:off x="2791884" y="3597398"/>
            <a:ext cx="377825" cy="201776"/>
          </a:xfrm>
        </p:spPr>
        <p:txBody>
          <a:bodyPr rtlCol="0"/>
          <a:lstStyle>
            <a:lvl1pPr marL="0" indent="0" algn="ctr">
              <a:buNone/>
              <a:defRPr sz="1200">
                <a:solidFill>
                  <a:schemeClr val="tx1">
                    <a:lumMod val="50000"/>
                    <a:lumOff val="50000"/>
                  </a:schemeClr>
                </a:solidFill>
              </a:defRPr>
            </a:lvl1pPr>
          </a:lstStyle>
          <a:p>
            <a:pPr lvl="0" rtl="0"/>
            <a:r>
              <a:rPr lang="fr-FR" noProof="0"/>
              <a:t>MM</a:t>
            </a:r>
          </a:p>
        </p:txBody>
      </p:sp>
      <p:sp>
        <p:nvSpPr>
          <p:cNvPr id="31" name="Espace réservé du texte 10">
            <a:extLst>
              <a:ext uri="{FF2B5EF4-FFF2-40B4-BE49-F238E27FC236}">
                <a16:creationId xmlns:a16="http://schemas.microsoft.com/office/drawing/2014/main" id="{743DE8AB-BF74-4CC9-AD19-8BBBF44867AF}"/>
              </a:ext>
            </a:extLst>
          </p:cNvPr>
          <p:cNvSpPr>
            <a:spLocks noGrp="1"/>
          </p:cNvSpPr>
          <p:nvPr>
            <p:ph type="body" sz="quarter" idx="41" hasCustomPrompt="1"/>
          </p:nvPr>
        </p:nvSpPr>
        <p:spPr>
          <a:xfrm>
            <a:off x="3263901" y="3597398"/>
            <a:ext cx="377825" cy="201776"/>
          </a:xfrm>
        </p:spPr>
        <p:txBody>
          <a:bodyPr rtlCol="0"/>
          <a:lstStyle>
            <a:lvl1pPr marL="0" indent="0" algn="ctr">
              <a:buNone/>
              <a:defRPr sz="1200">
                <a:solidFill>
                  <a:schemeClr val="tx1">
                    <a:lumMod val="50000"/>
                    <a:lumOff val="50000"/>
                  </a:schemeClr>
                </a:solidFill>
              </a:defRPr>
            </a:lvl1pPr>
          </a:lstStyle>
          <a:p>
            <a:pPr lvl="0" rtl="0"/>
            <a:r>
              <a:rPr lang="fr-FR" noProof="0"/>
              <a:t>MM</a:t>
            </a:r>
          </a:p>
        </p:txBody>
      </p:sp>
      <p:sp>
        <p:nvSpPr>
          <p:cNvPr id="32" name="Espace réservé du texte 10">
            <a:extLst>
              <a:ext uri="{FF2B5EF4-FFF2-40B4-BE49-F238E27FC236}">
                <a16:creationId xmlns:a16="http://schemas.microsoft.com/office/drawing/2014/main" id="{2ECC5C24-2CE5-491E-89DC-F9C5AE98B067}"/>
              </a:ext>
            </a:extLst>
          </p:cNvPr>
          <p:cNvSpPr>
            <a:spLocks noGrp="1"/>
          </p:cNvSpPr>
          <p:nvPr>
            <p:ph type="body" sz="quarter" idx="42" hasCustomPrompt="1"/>
          </p:nvPr>
        </p:nvSpPr>
        <p:spPr>
          <a:xfrm>
            <a:off x="4679952" y="3597398"/>
            <a:ext cx="377825" cy="201776"/>
          </a:xfrm>
        </p:spPr>
        <p:txBody>
          <a:bodyPr rtlCol="0"/>
          <a:lstStyle>
            <a:lvl1pPr marL="0" indent="0" algn="ctr">
              <a:buNone/>
              <a:defRPr sz="1200">
                <a:solidFill>
                  <a:schemeClr val="tx1">
                    <a:lumMod val="50000"/>
                    <a:lumOff val="50000"/>
                  </a:schemeClr>
                </a:solidFill>
              </a:defRPr>
            </a:lvl1pPr>
          </a:lstStyle>
          <a:p>
            <a:pPr lvl="0" rtl="0"/>
            <a:r>
              <a:rPr lang="fr-FR" noProof="0"/>
              <a:t>MM</a:t>
            </a:r>
          </a:p>
        </p:txBody>
      </p:sp>
      <p:sp>
        <p:nvSpPr>
          <p:cNvPr id="33" name="Espace réservé du texte 10">
            <a:extLst>
              <a:ext uri="{FF2B5EF4-FFF2-40B4-BE49-F238E27FC236}">
                <a16:creationId xmlns:a16="http://schemas.microsoft.com/office/drawing/2014/main" id="{ADB0F187-5781-4076-B761-264B1C683A63}"/>
              </a:ext>
            </a:extLst>
          </p:cNvPr>
          <p:cNvSpPr>
            <a:spLocks noGrp="1"/>
          </p:cNvSpPr>
          <p:nvPr>
            <p:ph type="body" sz="quarter" idx="43" hasCustomPrompt="1"/>
          </p:nvPr>
        </p:nvSpPr>
        <p:spPr>
          <a:xfrm>
            <a:off x="3735918" y="3597398"/>
            <a:ext cx="377825" cy="201776"/>
          </a:xfrm>
        </p:spPr>
        <p:txBody>
          <a:bodyPr rtlCol="0"/>
          <a:lstStyle>
            <a:lvl1pPr marL="0" indent="0" algn="ctr">
              <a:buNone/>
              <a:defRPr sz="1200">
                <a:solidFill>
                  <a:schemeClr val="tx1">
                    <a:lumMod val="50000"/>
                    <a:lumOff val="50000"/>
                  </a:schemeClr>
                </a:solidFill>
              </a:defRPr>
            </a:lvl1pPr>
          </a:lstStyle>
          <a:p>
            <a:pPr lvl="0" rtl="0"/>
            <a:r>
              <a:rPr lang="fr-FR" noProof="0"/>
              <a:t>MM</a:t>
            </a:r>
          </a:p>
        </p:txBody>
      </p:sp>
      <p:sp>
        <p:nvSpPr>
          <p:cNvPr id="34" name="Espace réservé du texte 10">
            <a:extLst>
              <a:ext uri="{FF2B5EF4-FFF2-40B4-BE49-F238E27FC236}">
                <a16:creationId xmlns:a16="http://schemas.microsoft.com/office/drawing/2014/main" id="{B2E776B2-D388-4243-80AE-BD8AF47C8AAB}"/>
              </a:ext>
            </a:extLst>
          </p:cNvPr>
          <p:cNvSpPr>
            <a:spLocks noGrp="1"/>
          </p:cNvSpPr>
          <p:nvPr>
            <p:ph type="body" sz="quarter" idx="44" hasCustomPrompt="1"/>
          </p:nvPr>
        </p:nvSpPr>
        <p:spPr>
          <a:xfrm>
            <a:off x="4207935" y="3597398"/>
            <a:ext cx="377825" cy="201776"/>
          </a:xfrm>
        </p:spPr>
        <p:txBody>
          <a:bodyPr rtlCol="0"/>
          <a:lstStyle>
            <a:lvl1pPr marL="0" indent="0" algn="ctr">
              <a:buNone/>
              <a:defRPr sz="1200">
                <a:solidFill>
                  <a:schemeClr val="tx1">
                    <a:lumMod val="50000"/>
                    <a:lumOff val="50000"/>
                  </a:schemeClr>
                </a:solidFill>
              </a:defRPr>
            </a:lvl1pPr>
          </a:lstStyle>
          <a:p>
            <a:pPr lvl="0" rtl="0"/>
            <a:r>
              <a:rPr lang="fr-FR" noProof="0"/>
              <a:t>MM</a:t>
            </a:r>
          </a:p>
        </p:txBody>
      </p:sp>
      <p:sp>
        <p:nvSpPr>
          <p:cNvPr id="35" name="Espace réservé du texte 10">
            <a:extLst>
              <a:ext uri="{FF2B5EF4-FFF2-40B4-BE49-F238E27FC236}">
                <a16:creationId xmlns:a16="http://schemas.microsoft.com/office/drawing/2014/main" id="{79F3A104-EDC0-4A25-9585-3F9F8C1022C7}"/>
              </a:ext>
            </a:extLst>
          </p:cNvPr>
          <p:cNvSpPr>
            <a:spLocks noGrp="1"/>
          </p:cNvSpPr>
          <p:nvPr>
            <p:ph type="body" sz="quarter" idx="45" hasCustomPrompt="1"/>
          </p:nvPr>
        </p:nvSpPr>
        <p:spPr>
          <a:xfrm>
            <a:off x="5151969" y="3597398"/>
            <a:ext cx="377825" cy="201776"/>
          </a:xfrm>
        </p:spPr>
        <p:txBody>
          <a:bodyPr rtlCol="0"/>
          <a:lstStyle>
            <a:lvl1pPr marL="0" indent="0" algn="ctr">
              <a:buNone/>
              <a:defRPr sz="1200">
                <a:solidFill>
                  <a:schemeClr val="tx1">
                    <a:lumMod val="50000"/>
                    <a:lumOff val="50000"/>
                  </a:schemeClr>
                </a:solidFill>
              </a:defRPr>
            </a:lvl1pPr>
          </a:lstStyle>
          <a:p>
            <a:pPr lvl="0" rtl="0"/>
            <a:r>
              <a:rPr lang="fr-FR" noProof="0"/>
              <a:t>MM</a:t>
            </a:r>
          </a:p>
        </p:txBody>
      </p:sp>
      <p:sp>
        <p:nvSpPr>
          <p:cNvPr id="36" name="Espace réservé du texte 10">
            <a:extLst>
              <a:ext uri="{FF2B5EF4-FFF2-40B4-BE49-F238E27FC236}">
                <a16:creationId xmlns:a16="http://schemas.microsoft.com/office/drawing/2014/main" id="{23DA3E7C-9F0E-4A57-B6EA-C01C72788E9E}"/>
              </a:ext>
            </a:extLst>
          </p:cNvPr>
          <p:cNvSpPr>
            <a:spLocks noGrp="1"/>
          </p:cNvSpPr>
          <p:nvPr>
            <p:ph type="body" sz="quarter" idx="46" hasCustomPrompt="1"/>
          </p:nvPr>
        </p:nvSpPr>
        <p:spPr>
          <a:xfrm>
            <a:off x="5623986" y="3597398"/>
            <a:ext cx="377825" cy="201776"/>
          </a:xfrm>
        </p:spPr>
        <p:txBody>
          <a:bodyPr rtlCol="0"/>
          <a:lstStyle>
            <a:lvl1pPr marL="0" indent="0" algn="ctr">
              <a:buNone/>
              <a:defRPr sz="1200">
                <a:solidFill>
                  <a:schemeClr val="tx1">
                    <a:lumMod val="50000"/>
                    <a:lumOff val="50000"/>
                  </a:schemeClr>
                </a:solidFill>
              </a:defRPr>
            </a:lvl1pPr>
          </a:lstStyle>
          <a:p>
            <a:pPr lvl="0" rtl="0"/>
            <a:r>
              <a:rPr lang="fr-FR" noProof="0"/>
              <a:t>MM</a:t>
            </a:r>
          </a:p>
        </p:txBody>
      </p:sp>
      <p:sp>
        <p:nvSpPr>
          <p:cNvPr id="37" name="Espace réservé du texte 10">
            <a:extLst>
              <a:ext uri="{FF2B5EF4-FFF2-40B4-BE49-F238E27FC236}">
                <a16:creationId xmlns:a16="http://schemas.microsoft.com/office/drawing/2014/main" id="{A8ABC110-DC97-4A71-9A16-67581EAC9895}"/>
              </a:ext>
            </a:extLst>
          </p:cNvPr>
          <p:cNvSpPr>
            <a:spLocks noGrp="1"/>
          </p:cNvSpPr>
          <p:nvPr>
            <p:ph type="body" sz="quarter" idx="47" hasCustomPrompt="1"/>
          </p:nvPr>
        </p:nvSpPr>
        <p:spPr>
          <a:xfrm>
            <a:off x="6095999" y="3597398"/>
            <a:ext cx="377825" cy="201776"/>
          </a:xfrm>
        </p:spPr>
        <p:txBody>
          <a:bodyPr rtlCol="0"/>
          <a:lstStyle>
            <a:lvl1pPr marL="0" indent="0" algn="ctr">
              <a:buNone/>
              <a:defRPr sz="1200">
                <a:solidFill>
                  <a:schemeClr val="tx1">
                    <a:lumMod val="50000"/>
                    <a:lumOff val="50000"/>
                  </a:schemeClr>
                </a:solidFill>
              </a:defRPr>
            </a:lvl1pPr>
          </a:lstStyle>
          <a:p>
            <a:pPr lvl="0" rtl="0"/>
            <a:r>
              <a:rPr lang="fr-FR" noProof="0"/>
              <a:t>MM</a:t>
            </a:r>
          </a:p>
        </p:txBody>
      </p:sp>
      <p:sp>
        <p:nvSpPr>
          <p:cNvPr id="38" name="Espace réservé du texte 10">
            <a:extLst>
              <a:ext uri="{FF2B5EF4-FFF2-40B4-BE49-F238E27FC236}">
                <a16:creationId xmlns:a16="http://schemas.microsoft.com/office/drawing/2014/main" id="{81058125-332B-41A7-BCD5-72CAE3F9F97D}"/>
              </a:ext>
            </a:extLst>
          </p:cNvPr>
          <p:cNvSpPr>
            <a:spLocks noGrp="1"/>
          </p:cNvSpPr>
          <p:nvPr>
            <p:ph type="body" sz="quarter" idx="48" hasCustomPrompt="1"/>
          </p:nvPr>
        </p:nvSpPr>
        <p:spPr>
          <a:xfrm>
            <a:off x="6568012" y="3597398"/>
            <a:ext cx="377825" cy="201776"/>
          </a:xfrm>
        </p:spPr>
        <p:txBody>
          <a:bodyPr rtlCol="0"/>
          <a:lstStyle>
            <a:lvl1pPr marL="0" indent="0" algn="ctr">
              <a:buNone/>
              <a:defRPr sz="1200">
                <a:solidFill>
                  <a:schemeClr val="tx1">
                    <a:lumMod val="50000"/>
                    <a:lumOff val="50000"/>
                  </a:schemeClr>
                </a:solidFill>
              </a:defRPr>
            </a:lvl1pPr>
          </a:lstStyle>
          <a:p>
            <a:pPr lvl="0" rtl="0"/>
            <a:r>
              <a:rPr lang="fr-FR" noProof="0"/>
              <a:t>MM</a:t>
            </a:r>
          </a:p>
        </p:txBody>
      </p:sp>
      <p:sp>
        <p:nvSpPr>
          <p:cNvPr id="39" name="Espace réservé du texte 10">
            <a:extLst>
              <a:ext uri="{FF2B5EF4-FFF2-40B4-BE49-F238E27FC236}">
                <a16:creationId xmlns:a16="http://schemas.microsoft.com/office/drawing/2014/main" id="{E32DE8FD-6391-4094-BAEC-CC0836CC67EB}"/>
              </a:ext>
            </a:extLst>
          </p:cNvPr>
          <p:cNvSpPr>
            <a:spLocks noGrp="1"/>
          </p:cNvSpPr>
          <p:nvPr>
            <p:ph type="body" sz="quarter" idx="49" hasCustomPrompt="1"/>
          </p:nvPr>
        </p:nvSpPr>
        <p:spPr>
          <a:xfrm>
            <a:off x="7040029" y="3597398"/>
            <a:ext cx="377825" cy="201776"/>
          </a:xfrm>
        </p:spPr>
        <p:txBody>
          <a:bodyPr rtlCol="0"/>
          <a:lstStyle>
            <a:lvl1pPr marL="0" indent="0" algn="ctr">
              <a:buNone/>
              <a:defRPr sz="1200">
                <a:solidFill>
                  <a:schemeClr val="tx1">
                    <a:lumMod val="50000"/>
                    <a:lumOff val="50000"/>
                  </a:schemeClr>
                </a:solidFill>
              </a:defRPr>
            </a:lvl1pPr>
          </a:lstStyle>
          <a:p>
            <a:pPr lvl="0" rtl="0"/>
            <a:r>
              <a:rPr lang="fr-FR" noProof="0"/>
              <a:t>MM</a:t>
            </a:r>
          </a:p>
        </p:txBody>
      </p:sp>
      <p:sp>
        <p:nvSpPr>
          <p:cNvPr id="40" name="Espace réservé du texte 10">
            <a:extLst>
              <a:ext uri="{FF2B5EF4-FFF2-40B4-BE49-F238E27FC236}">
                <a16:creationId xmlns:a16="http://schemas.microsoft.com/office/drawing/2014/main" id="{5C53C0F3-9308-422B-BC6E-1ACA5029027A}"/>
              </a:ext>
            </a:extLst>
          </p:cNvPr>
          <p:cNvSpPr>
            <a:spLocks noGrp="1"/>
          </p:cNvSpPr>
          <p:nvPr>
            <p:ph type="body" sz="quarter" idx="50" hasCustomPrompt="1"/>
          </p:nvPr>
        </p:nvSpPr>
        <p:spPr>
          <a:xfrm>
            <a:off x="7512046" y="3597398"/>
            <a:ext cx="377825" cy="201776"/>
          </a:xfrm>
        </p:spPr>
        <p:txBody>
          <a:bodyPr rtlCol="0"/>
          <a:lstStyle>
            <a:lvl1pPr marL="0" indent="0" algn="ctr">
              <a:buNone/>
              <a:defRPr sz="1200">
                <a:solidFill>
                  <a:schemeClr val="tx1">
                    <a:lumMod val="50000"/>
                    <a:lumOff val="50000"/>
                  </a:schemeClr>
                </a:solidFill>
              </a:defRPr>
            </a:lvl1pPr>
          </a:lstStyle>
          <a:p>
            <a:pPr lvl="0" rtl="0"/>
            <a:r>
              <a:rPr lang="fr-FR" noProof="0"/>
              <a:t>MM</a:t>
            </a:r>
          </a:p>
        </p:txBody>
      </p:sp>
      <p:sp>
        <p:nvSpPr>
          <p:cNvPr id="41" name="Espace réservé du texte 10">
            <a:extLst>
              <a:ext uri="{FF2B5EF4-FFF2-40B4-BE49-F238E27FC236}">
                <a16:creationId xmlns:a16="http://schemas.microsoft.com/office/drawing/2014/main" id="{06DFFA03-9EA6-4F70-9519-AB1361BAF7CE}"/>
              </a:ext>
            </a:extLst>
          </p:cNvPr>
          <p:cNvSpPr>
            <a:spLocks noGrp="1"/>
          </p:cNvSpPr>
          <p:nvPr>
            <p:ph type="body" sz="quarter" idx="51" hasCustomPrompt="1"/>
          </p:nvPr>
        </p:nvSpPr>
        <p:spPr>
          <a:xfrm>
            <a:off x="7984063" y="3597398"/>
            <a:ext cx="377825" cy="201776"/>
          </a:xfrm>
        </p:spPr>
        <p:txBody>
          <a:bodyPr rtlCol="0"/>
          <a:lstStyle>
            <a:lvl1pPr marL="0" indent="0" algn="ctr">
              <a:buNone/>
              <a:defRPr sz="1200">
                <a:solidFill>
                  <a:schemeClr val="tx1">
                    <a:lumMod val="50000"/>
                    <a:lumOff val="50000"/>
                  </a:schemeClr>
                </a:solidFill>
              </a:defRPr>
            </a:lvl1pPr>
          </a:lstStyle>
          <a:p>
            <a:pPr lvl="0" rtl="0"/>
            <a:r>
              <a:rPr lang="fr-FR" noProof="0"/>
              <a:t>MM</a:t>
            </a:r>
          </a:p>
        </p:txBody>
      </p:sp>
      <p:sp>
        <p:nvSpPr>
          <p:cNvPr id="42" name="Espace réservé du texte 10">
            <a:extLst>
              <a:ext uri="{FF2B5EF4-FFF2-40B4-BE49-F238E27FC236}">
                <a16:creationId xmlns:a16="http://schemas.microsoft.com/office/drawing/2014/main" id="{49CD8693-3557-4241-BB88-518160D989C4}"/>
              </a:ext>
            </a:extLst>
          </p:cNvPr>
          <p:cNvSpPr>
            <a:spLocks noGrp="1"/>
          </p:cNvSpPr>
          <p:nvPr>
            <p:ph type="body" sz="quarter" idx="52" hasCustomPrompt="1"/>
          </p:nvPr>
        </p:nvSpPr>
        <p:spPr>
          <a:xfrm>
            <a:off x="8456080" y="3597398"/>
            <a:ext cx="377825" cy="201776"/>
          </a:xfrm>
        </p:spPr>
        <p:txBody>
          <a:bodyPr rtlCol="0"/>
          <a:lstStyle>
            <a:lvl1pPr marL="0" indent="0" algn="ctr">
              <a:buNone/>
              <a:defRPr sz="1200">
                <a:solidFill>
                  <a:schemeClr val="tx1">
                    <a:lumMod val="50000"/>
                    <a:lumOff val="50000"/>
                  </a:schemeClr>
                </a:solidFill>
              </a:defRPr>
            </a:lvl1pPr>
          </a:lstStyle>
          <a:p>
            <a:pPr lvl="0" rtl="0"/>
            <a:r>
              <a:rPr lang="fr-FR" noProof="0"/>
              <a:t>MM</a:t>
            </a:r>
          </a:p>
        </p:txBody>
      </p:sp>
      <p:sp>
        <p:nvSpPr>
          <p:cNvPr id="43" name="Espace réservé du texte 10">
            <a:extLst>
              <a:ext uri="{FF2B5EF4-FFF2-40B4-BE49-F238E27FC236}">
                <a16:creationId xmlns:a16="http://schemas.microsoft.com/office/drawing/2014/main" id="{4884DF69-4936-4F90-BFB8-ED04A228DA22}"/>
              </a:ext>
            </a:extLst>
          </p:cNvPr>
          <p:cNvSpPr>
            <a:spLocks noGrp="1"/>
          </p:cNvSpPr>
          <p:nvPr>
            <p:ph type="body" sz="quarter" idx="53" hasCustomPrompt="1"/>
          </p:nvPr>
        </p:nvSpPr>
        <p:spPr>
          <a:xfrm>
            <a:off x="8928097" y="3597398"/>
            <a:ext cx="377825" cy="201776"/>
          </a:xfrm>
        </p:spPr>
        <p:txBody>
          <a:bodyPr rtlCol="0"/>
          <a:lstStyle>
            <a:lvl1pPr marL="0" indent="0" algn="ctr">
              <a:buNone/>
              <a:defRPr sz="1200">
                <a:solidFill>
                  <a:schemeClr val="tx1">
                    <a:lumMod val="50000"/>
                    <a:lumOff val="50000"/>
                  </a:schemeClr>
                </a:solidFill>
              </a:defRPr>
            </a:lvl1pPr>
          </a:lstStyle>
          <a:p>
            <a:pPr lvl="0" rtl="0"/>
            <a:r>
              <a:rPr lang="fr-FR" noProof="0"/>
              <a:t>MM</a:t>
            </a:r>
          </a:p>
        </p:txBody>
      </p:sp>
      <p:sp>
        <p:nvSpPr>
          <p:cNvPr id="44" name="Espace réservé du texte 10">
            <a:extLst>
              <a:ext uri="{FF2B5EF4-FFF2-40B4-BE49-F238E27FC236}">
                <a16:creationId xmlns:a16="http://schemas.microsoft.com/office/drawing/2014/main" id="{00804F61-8052-4AD8-8370-ED72B261BC29}"/>
              </a:ext>
            </a:extLst>
          </p:cNvPr>
          <p:cNvSpPr>
            <a:spLocks noGrp="1"/>
          </p:cNvSpPr>
          <p:nvPr>
            <p:ph type="body" sz="quarter" idx="54" hasCustomPrompt="1"/>
          </p:nvPr>
        </p:nvSpPr>
        <p:spPr>
          <a:xfrm>
            <a:off x="10344148" y="3597398"/>
            <a:ext cx="377825" cy="201776"/>
          </a:xfrm>
        </p:spPr>
        <p:txBody>
          <a:bodyPr rtlCol="0"/>
          <a:lstStyle>
            <a:lvl1pPr marL="0" indent="0" algn="ctr">
              <a:buNone/>
              <a:defRPr sz="1200">
                <a:solidFill>
                  <a:schemeClr val="tx1">
                    <a:lumMod val="50000"/>
                    <a:lumOff val="50000"/>
                  </a:schemeClr>
                </a:solidFill>
              </a:defRPr>
            </a:lvl1pPr>
          </a:lstStyle>
          <a:p>
            <a:pPr lvl="0" rtl="0"/>
            <a:r>
              <a:rPr lang="fr-FR" noProof="0"/>
              <a:t>MM</a:t>
            </a:r>
          </a:p>
        </p:txBody>
      </p:sp>
      <p:sp>
        <p:nvSpPr>
          <p:cNvPr id="45" name="Espace réservé du texte 10">
            <a:extLst>
              <a:ext uri="{FF2B5EF4-FFF2-40B4-BE49-F238E27FC236}">
                <a16:creationId xmlns:a16="http://schemas.microsoft.com/office/drawing/2014/main" id="{313F370F-A9EC-477E-BED7-BF4E87527420}"/>
              </a:ext>
            </a:extLst>
          </p:cNvPr>
          <p:cNvSpPr>
            <a:spLocks noGrp="1"/>
          </p:cNvSpPr>
          <p:nvPr>
            <p:ph type="body" sz="quarter" idx="55" hasCustomPrompt="1"/>
          </p:nvPr>
        </p:nvSpPr>
        <p:spPr>
          <a:xfrm>
            <a:off x="9400114" y="3597398"/>
            <a:ext cx="377825" cy="201776"/>
          </a:xfrm>
        </p:spPr>
        <p:txBody>
          <a:bodyPr rtlCol="0"/>
          <a:lstStyle>
            <a:lvl1pPr marL="0" indent="0" algn="ctr">
              <a:buNone/>
              <a:defRPr sz="1200">
                <a:solidFill>
                  <a:schemeClr val="tx1">
                    <a:lumMod val="50000"/>
                    <a:lumOff val="50000"/>
                  </a:schemeClr>
                </a:solidFill>
              </a:defRPr>
            </a:lvl1pPr>
          </a:lstStyle>
          <a:p>
            <a:pPr lvl="0" rtl="0"/>
            <a:r>
              <a:rPr lang="fr-FR" noProof="0"/>
              <a:t>MM</a:t>
            </a:r>
          </a:p>
        </p:txBody>
      </p:sp>
      <p:sp>
        <p:nvSpPr>
          <p:cNvPr id="46" name="Espace réservé du texte 10">
            <a:extLst>
              <a:ext uri="{FF2B5EF4-FFF2-40B4-BE49-F238E27FC236}">
                <a16:creationId xmlns:a16="http://schemas.microsoft.com/office/drawing/2014/main" id="{9E687ADD-FE6C-441E-991F-E71EA0572C32}"/>
              </a:ext>
            </a:extLst>
          </p:cNvPr>
          <p:cNvSpPr>
            <a:spLocks noGrp="1"/>
          </p:cNvSpPr>
          <p:nvPr>
            <p:ph type="body" sz="quarter" idx="56" hasCustomPrompt="1"/>
          </p:nvPr>
        </p:nvSpPr>
        <p:spPr>
          <a:xfrm>
            <a:off x="9872131" y="3597398"/>
            <a:ext cx="377825" cy="201776"/>
          </a:xfrm>
        </p:spPr>
        <p:txBody>
          <a:bodyPr rtlCol="0"/>
          <a:lstStyle>
            <a:lvl1pPr marL="0" indent="0" algn="ctr">
              <a:buNone/>
              <a:defRPr sz="1200">
                <a:solidFill>
                  <a:schemeClr val="tx1">
                    <a:lumMod val="50000"/>
                    <a:lumOff val="50000"/>
                  </a:schemeClr>
                </a:solidFill>
              </a:defRPr>
            </a:lvl1pPr>
          </a:lstStyle>
          <a:p>
            <a:pPr lvl="0" rtl="0"/>
            <a:r>
              <a:rPr lang="fr-FR" noProof="0"/>
              <a:t>MM</a:t>
            </a:r>
          </a:p>
        </p:txBody>
      </p:sp>
      <p:sp>
        <p:nvSpPr>
          <p:cNvPr id="47" name="Espace réservé du texte 10">
            <a:extLst>
              <a:ext uri="{FF2B5EF4-FFF2-40B4-BE49-F238E27FC236}">
                <a16:creationId xmlns:a16="http://schemas.microsoft.com/office/drawing/2014/main" id="{5E0252B4-80AE-40E9-BA32-6EDAAC625211}"/>
              </a:ext>
            </a:extLst>
          </p:cNvPr>
          <p:cNvSpPr>
            <a:spLocks noGrp="1"/>
          </p:cNvSpPr>
          <p:nvPr>
            <p:ph type="body" sz="quarter" idx="57" hasCustomPrompt="1"/>
          </p:nvPr>
        </p:nvSpPr>
        <p:spPr>
          <a:xfrm>
            <a:off x="10816165" y="3597398"/>
            <a:ext cx="377825" cy="201776"/>
          </a:xfrm>
        </p:spPr>
        <p:txBody>
          <a:bodyPr rtlCol="0"/>
          <a:lstStyle>
            <a:lvl1pPr marL="0" indent="0" algn="ctr">
              <a:buNone/>
              <a:defRPr sz="1200">
                <a:solidFill>
                  <a:schemeClr val="tx1">
                    <a:lumMod val="50000"/>
                    <a:lumOff val="50000"/>
                  </a:schemeClr>
                </a:solidFill>
              </a:defRPr>
            </a:lvl1pPr>
          </a:lstStyle>
          <a:p>
            <a:pPr lvl="0" rtl="0"/>
            <a:r>
              <a:rPr lang="fr-FR" noProof="0"/>
              <a:t>MM</a:t>
            </a:r>
          </a:p>
        </p:txBody>
      </p:sp>
      <p:sp>
        <p:nvSpPr>
          <p:cNvPr id="48" name="Espace réservé du texte 10">
            <a:extLst>
              <a:ext uri="{FF2B5EF4-FFF2-40B4-BE49-F238E27FC236}">
                <a16:creationId xmlns:a16="http://schemas.microsoft.com/office/drawing/2014/main" id="{8A807DF0-23B6-4B83-B3F6-8D0BE9A851F6}"/>
              </a:ext>
            </a:extLst>
          </p:cNvPr>
          <p:cNvSpPr>
            <a:spLocks noGrp="1"/>
          </p:cNvSpPr>
          <p:nvPr>
            <p:ph type="body" sz="quarter" idx="58" hasCustomPrompt="1"/>
          </p:nvPr>
        </p:nvSpPr>
        <p:spPr>
          <a:xfrm>
            <a:off x="11288182" y="3597398"/>
            <a:ext cx="377825" cy="201776"/>
          </a:xfrm>
        </p:spPr>
        <p:txBody>
          <a:bodyPr rtlCol="0"/>
          <a:lstStyle>
            <a:lvl1pPr marL="0" indent="0" algn="ctr">
              <a:buNone/>
              <a:defRPr sz="1200">
                <a:solidFill>
                  <a:schemeClr val="tx1">
                    <a:lumMod val="50000"/>
                    <a:lumOff val="50000"/>
                  </a:schemeClr>
                </a:solidFill>
              </a:defRPr>
            </a:lvl1pPr>
          </a:lstStyle>
          <a:p>
            <a:pPr lvl="0" rtl="0"/>
            <a:r>
              <a:rPr lang="fr-FR" noProof="0"/>
              <a:t>MM</a:t>
            </a:r>
          </a:p>
        </p:txBody>
      </p:sp>
      <p:sp>
        <p:nvSpPr>
          <p:cNvPr id="49" name="Espace réservé du texte 3">
            <a:extLst>
              <a:ext uri="{FF2B5EF4-FFF2-40B4-BE49-F238E27FC236}">
                <a16:creationId xmlns:a16="http://schemas.microsoft.com/office/drawing/2014/main" id="{F3591345-36C8-481A-AD5B-5F69B03D1710}"/>
              </a:ext>
            </a:extLst>
          </p:cNvPr>
          <p:cNvSpPr>
            <a:spLocks noGrp="1"/>
          </p:cNvSpPr>
          <p:nvPr>
            <p:ph type="body" sz="quarter" idx="59" hasCustomPrompt="1"/>
          </p:nvPr>
        </p:nvSpPr>
        <p:spPr>
          <a:xfrm>
            <a:off x="5360988" y="2190750"/>
            <a:ext cx="1793875" cy="561975"/>
          </a:xfrm>
          <a:noFill/>
          <a:ln>
            <a:noFill/>
          </a:ln>
        </p:spPr>
        <p:txBody>
          <a:bodyPr tIns="36000" rtlCol="0" anchor="t"/>
          <a:lstStyle>
            <a:lvl1pPr marL="0" indent="0" algn="ctr">
              <a:buNone/>
              <a:defRPr sz="1600" b="1">
                <a:solidFill>
                  <a:schemeClr val="tx1">
                    <a:lumMod val="75000"/>
                    <a:lumOff val="25000"/>
                  </a:schemeClr>
                </a:solidFill>
              </a:defRPr>
            </a:lvl1pPr>
          </a:lstStyle>
          <a:p>
            <a:pPr lvl="0" rtl="0"/>
            <a:r>
              <a:rPr lang="fr-FR" noProof="0"/>
              <a:t>Titre de l’élément</a:t>
            </a:r>
          </a:p>
        </p:txBody>
      </p:sp>
      <p:sp>
        <p:nvSpPr>
          <p:cNvPr id="50" name="Espace réservé du texte 36">
            <a:extLst>
              <a:ext uri="{FF2B5EF4-FFF2-40B4-BE49-F238E27FC236}">
                <a16:creationId xmlns:a16="http://schemas.microsoft.com/office/drawing/2014/main" id="{954C0732-1924-4A1B-9272-95C51D0B36FE}"/>
              </a:ext>
            </a:extLst>
          </p:cNvPr>
          <p:cNvSpPr>
            <a:spLocks noGrp="1"/>
          </p:cNvSpPr>
          <p:nvPr>
            <p:ph type="body" sz="quarter" idx="60" hasCustomPrompt="1"/>
          </p:nvPr>
        </p:nvSpPr>
        <p:spPr>
          <a:xfrm>
            <a:off x="5395728" y="2531196"/>
            <a:ext cx="1724394" cy="185808"/>
          </a:xfrm>
          <a:solidFill>
            <a:schemeClr val="bg1">
              <a:lumMod val="95000"/>
            </a:schemeClr>
          </a:solidFill>
        </p:spPr>
        <p:txBody>
          <a:bodyPr rtlCol="0" anchor="ctr"/>
          <a:lstStyle>
            <a:lvl1pPr marL="0" indent="0" algn="ctr">
              <a:buNone/>
              <a:defRPr sz="1200">
                <a:solidFill>
                  <a:schemeClr val="tx1">
                    <a:lumMod val="75000"/>
                    <a:lumOff val="25000"/>
                  </a:schemeClr>
                </a:solidFill>
              </a:defRPr>
            </a:lvl1pPr>
          </a:lstStyle>
          <a:p>
            <a:pPr lvl="0" rtl="0"/>
            <a:r>
              <a:rPr lang="fr-FR" noProof="0"/>
              <a:t>Mois, Année</a:t>
            </a:r>
          </a:p>
        </p:txBody>
      </p:sp>
    </p:spTree>
    <p:extLst>
      <p:ext uri="{BB962C8B-B14F-4D97-AF65-F5344CB8AC3E}">
        <p14:creationId xmlns:p14="http://schemas.microsoft.com/office/powerpoint/2010/main" val="906707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Membres de l’équipe 6">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fr-FR" noProof="0" smtClean="0"/>
              <a:t>Modifiez le style du titre</a:t>
            </a:r>
            <a:endParaRPr lang="fr-FR" noProof="0"/>
          </a:p>
        </p:txBody>
      </p:sp>
      <p:sp>
        <p:nvSpPr>
          <p:cNvPr id="7" name="Espace réservé du pied de page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fr-FR" noProof="0"/>
              <a:t>Ajouter un pied de page</a:t>
            </a:r>
          </a:p>
        </p:txBody>
      </p:sp>
      <p:sp>
        <p:nvSpPr>
          <p:cNvPr id="8" name="Espace réservé du numéro de diapositive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fr-FR" noProof="0" smtClean="0"/>
              <a:pPr rtl="0"/>
              <a:t>‹N°›</a:t>
            </a:fld>
            <a:endParaRPr lang="fr-FR" noProof="0"/>
          </a:p>
        </p:txBody>
      </p:sp>
      <p:sp>
        <p:nvSpPr>
          <p:cNvPr id="5" name="Espace réservé du texte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340113" y="4505325"/>
            <a:ext cx="1800000" cy="900000"/>
          </a:xfrm>
        </p:spPr>
        <p:txBody>
          <a:bodyPr rtlCol="0"/>
          <a:lstStyle>
            <a:lvl1pPr marL="0" indent="0" algn="ctr">
              <a:buNone/>
              <a:defRPr sz="1600"/>
            </a:lvl1pPr>
          </a:lstStyle>
          <a:p>
            <a:pPr lvl="0" rtl="0"/>
            <a:r>
              <a:rPr lang="fr-FR" noProof="0"/>
              <a:t>Titre</a:t>
            </a:r>
          </a:p>
        </p:txBody>
      </p:sp>
      <p:sp>
        <p:nvSpPr>
          <p:cNvPr id="13" name="Espace réservé du texte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4248426" y="4505325"/>
            <a:ext cx="1800000" cy="900000"/>
          </a:xfrm>
        </p:spPr>
        <p:txBody>
          <a:bodyPr rtlCol="0"/>
          <a:lstStyle>
            <a:lvl1pPr marL="0" indent="0" algn="ctr">
              <a:buNone/>
              <a:defRPr sz="1600"/>
            </a:lvl1pPr>
          </a:lstStyle>
          <a:p>
            <a:pPr lvl="0" rtl="0"/>
            <a:r>
              <a:rPr lang="fr-FR" noProof="0"/>
              <a:t>Titre</a:t>
            </a:r>
          </a:p>
        </p:txBody>
      </p:sp>
      <p:sp>
        <p:nvSpPr>
          <p:cNvPr id="15" name="Espace réservé du texte 14">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6156739" y="4505325"/>
            <a:ext cx="1800000" cy="900000"/>
          </a:xfrm>
        </p:spPr>
        <p:txBody>
          <a:bodyPr rtlCol="0"/>
          <a:lstStyle>
            <a:lvl1pPr marL="0" indent="0" algn="ctr">
              <a:buNone/>
              <a:defRPr sz="1600"/>
            </a:lvl1pPr>
          </a:lstStyle>
          <a:p>
            <a:pPr lvl="0" rtl="0"/>
            <a:r>
              <a:rPr lang="fr-FR" noProof="0"/>
              <a:t>Titre</a:t>
            </a:r>
          </a:p>
        </p:txBody>
      </p:sp>
      <p:sp>
        <p:nvSpPr>
          <p:cNvPr id="17" name="Espace réservé du texte 16">
            <a:extLst>
              <a:ext uri="{FF2B5EF4-FFF2-40B4-BE49-F238E27FC236}">
                <a16:creationId xmlns:a16="http://schemas.microsoft.com/office/drawing/2014/main" id="{77D6BBBA-F4A3-45D4-91BC-A405FFDC7C3D}"/>
              </a:ext>
            </a:extLst>
          </p:cNvPr>
          <p:cNvSpPr>
            <a:spLocks noGrp="1"/>
          </p:cNvSpPr>
          <p:nvPr>
            <p:ph type="body" sz="quarter" idx="15" hasCustomPrompt="1"/>
          </p:nvPr>
        </p:nvSpPr>
        <p:spPr>
          <a:xfrm>
            <a:off x="8065052" y="4505325"/>
            <a:ext cx="1800000" cy="900000"/>
          </a:xfrm>
        </p:spPr>
        <p:txBody>
          <a:bodyPr rtlCol="0"/>
          <a:lstStyle>
            <a:lvl1pPr marL="0" indent="0" algn="ctr">
              <a:buNone/>
              <a:defRPr sz="1600"/>
            </a:lvl1pPr>
          </a:lstStyle>
          <a:p>
            <a:pPr lvl="0" rtl="0"/>
            <a:r>
              <a:rPr lang="fr-FR" noProof="0"/>
              <a:t>Titre</a:t>
            </a:r>
          </a:p>
        </p:txBody>
      </p:sp>
      <p:sp>
        <p:nvSpPr>
          <p:cNvPr id="6" name="Espace réservé du texte 5">
            <a:extLst>
              <a:ext uri="{FF2B5EF4-FFF2-40B4-BE49-F238E27FC236}">
                <a16:creationId xmlns:a16="http://schemas.microsoft.com/office/drawing/2014/main" id="{EB3F7825-EB73-4976-9D8D-BAD8C8FCEA82}"/>
              </a:ext>
            </a:extLst>
          </p:cNvPr>
          <p:cNvSpPr>
            <a:spLocks noGrp="1"/>
          </p:cNvSpPr>
          <p:nvPr>
            <p:ph type="body" sz="quarter" idx="16" hasCustomPrompt="1"/>
          </p:nvPr>
        </p:nvSpPr>
        <p:spPr>
          <a:xfrm>
            <a:off x="431800" y="3926334"/>
            <a:ext cx="1800000" cy="504000"/>
          </a:xfrm>
        </p:spPr>
        <p:txBody>
          <a:bodyPr rtlCol="0"/>
          <a:lstStyle>
            <a:lvl1pPr marL="0" indent="0" algn="ctr">
              <a:buNone/>
              <a:defRPr b="1">
                <a:latin typeface="+mj-lt"/>
              </a:defRPr>
            </a:lvl1pPr>
          </a:lstStyle>
          <a:p>
            <a:pPr lvl="0" rtl="0"/>
            <a:r>
              <a:rPr lang="fr-FR" noProof="0"/>
              <a:t>Nom complet</a:t>
            </a:r>
          </a:p>
        </p:txBody>
      </p:sp>
      <p:sp>
        <p:nvSpPr>
          <p:cNvPr id="10" name="Espace réservé du texte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2340113" y="3926335"/>
            <a:ext cx="1800000" cy="504000"/>
          </a:xfrm>
        </p:spPr>
        <p:txBody>
          <a:bodyPr rtlCol="0"/>
          <a:lstStyle>
            <a:lvl1pPr marL="0" indent="0" algn="ctr">
              <a:buNone/>
              <a:defRPr b="1">
                <a:latin typeface="+mj-lt"/>
              </a:defRPr>
            </a:lvl1pPr>
          </a:lstStyle>
          <a:p>
            <a:pPr lvl="0" rtl="0"/>
            <a:r>
              <a:rPr lang="fr-FR" noProof="0"/>
              <a:t>Nom complet</a:t>
            </a:r>
          </a:p>
        </p:txBody>
      </p:sp>
      <p:sp>
        <p:nvSpPr>
          <p:cNvPr id="12" name="Espace réservé du texte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4248426" y="3926335"/>
            <a:ext cx="1800000" cy="504000"/>
          </a:xfrm>
        </p:spPr>
        <p:txBody>
          <a:bodyPr rtlCol="0"/>
          <a:lstStyle>
            <a:lvl1pPr marL="0" indent="0" algn="ctr">
              <a:buNone/>
              <a:defRPr b="1">
                <a:latin typeface="+mj-lt"/>
              </a:defRPr>
            </a:lvl1pPr>
          </a:lstStyle>
          <a:p>
            <a:pPr lvl="0" rtl="0"/>
            <a:r>
              <a:rPr lang="fr-FR" noProof="0"/>
              <a:t>Nom complet</a:t>
            </a:r>
          </a:p>
        </p:txBody>
      </p:sp>
      <p:sp>
        <p:nvSpPr>
          <p:cNvPr id="16" name="Espace réservé du texte 15">
            <a:extLst>
              <a:ext uri="{FF2B5EF4-FFF2-40B4-BE49-F238E27FC236}">
                <a16:creationId xmlns:a16="http://schemas.microsoft.com/office/drawing/2014/main" id="{33DAFB20-1343-4578-8AA0-0378B674F1B1}"/>
              </a:ext>
            </a:extLst>
          </p:cNvPr>
          <p:cNvSpPr>
            <a:spLocks noGrp="1"/>
          </p:cNvSpPr>
          <p:nvPr>
            <p:ph type="body" sz="quarter" idx="19" hasCustomPrompt="1"/>
          </p:nvPr>
        </p:nvSpPr>
        <p:spPr>
          <a:xfrm>
            <a:off x="6156739" y="3926335"/>
            <a:ext cx="1800000" cy="504000"/>
          </a:xfrm>
        </p:spPr>
        <p:txBody>
          <a:bodyPr rtlCol="0"/>
          <a:lstStyle>
            <a:lvl1pPr marL="0" indent="0" algn="ctr">
              <a:buNone/>
              <a:defRPr b="1">
                <a:latin typeface="+mj-lt"/>
              </a:defRPr>
            </a:lvl1pPr>
          </a:lstStyle>
          <a:p>
            <a:pPr lvl="0" rtl="0"/>
            <a:r>
              <a:rPr lang="fr-FR" noProof="0"/>
              <a:t>Nom complet</a:t>
            </a:r>
          </a:p>
        </p:txBody>
      </p:sp>
      <p:sp>
        <p:nvSpPr>
          <p:cNvPr id="19" name="Espace réservé du texte 18">
            <a:extLst>
              <a:ext uri="{FF2B5EF4-FFF2-40B4-BE49-F238E27FC236}">
                <a16:creationId xmlns:a16="http://schemas.microsoft.com/office/drawing/2014/main" id="{B01E9EA3-8BD6-4531-812C-663C75428B76}"/>
              </a:ext>
            </a:extLst>
          </p:cNvPr>
          <p:cNvSpPr>
            <a:spLocks noGrp="1"/>
          </p:cNvSpPr>
          <p:nvPr>
            <p:ph type="body" sz="quarter" idx="20" hasCustomPrompt="1"/>
          </p:nvPr>
        </p:nvSpPr>
        <p:spPr>
          <a:xfrm>
            <a:off x="8065052" y="3926335"/>
            <a:ext cx="1800000" cy="504000"/>
          </a:xfrm>
        </p:spPr>
        <p:txBody>
          <a:bodyPr rtlCol="0"/>
          <a:lstStyle>
            <a:lvl1pPr marL="0" indent="0" algn="ctr">
              <a:buNone/>
              <a:defRPr b="1">
                <a:latin typeface="+mj-lt"/>
              </a:defRPr>
            </a:lvl1pPr>
          </a:lstStyle>
          <a:p>
            <a:pPr lvl="0" rtl="0"/>
            <a:r>
              <a:rPr lang="fr-FR" noProof="0"/>
              <a:t>Nom complet</a:t>
            </a:r>
          </a:p>
        </p:txBody>
      </p:sp>
      <p:sp>
        <p:nvSpPr>
          <p:cNvPr id="21" name="Espace réservé du texte 20">
            <a:extLst>
              <a:ext uri="{FF2B5EF4-FFF2-40B4-BE49-F238E27FC236}">
                <a16:creationId xmlns:a16="http://schemas.microsoft.com/office/drawing/2014/main" id="{DA4566DA-C848-4A27-BBC8-722932FFD7F6}"/>
              </a:ext>
            </a:extLst>
          </p:cNvPr>
          <p:cNvSpPr>
            <a:spLocks noGrp="1"/>
          </p:cNvSpPr>
          <p:nvPr>
            <p:ph type="body" sz="quarter" idx="21" hasCustomPrompt="1"/>
          </p:nvPr>
        </p:nvSpPr>
        <p:spPr>
          <a:xfrm>
            <a:off x="431800" y="4505325"/>
            <a:ext cx="1800000" cy="900000"/>
          </a:xfrm>
        </p:spPr>
        <p:txBody>
          <a:bodyPr rtlCol="0"/>
          <a:lstStyle>
            <a:lvl1pPr marL="0" indent="0" algn="ctr">
              <a:buNone/>
              <a:defRPr sz="1600"/>
            </a:lvl1pPr>
          </a:lstStyle>
          <a:p>
            <a:pPr lvl="0" rtl="0"/>
            <a:r>
              <a:rPr lang="fr-FR" noProof="0"/>
              <a:t>Titre</a:t>
            </a:r>
          </a:p>
        </p:txBody>
      </p:sp>
      <p:sp>
        <p:nvSpPr>
          <p:cNvPr id="23" name="Espace réservé d’image 22">
            <a:extLst>
              <a:ext uri="{FF2B5EF4-FFF2-40B4-BE49-F238E27FC236}">
                <a16:creationId xmlns:a16="http://schemas.microsoft.com/office/drawing/2014/main" id="{4089E01F-0C47-4C6A-A9A8-A1A7E470F31A}"/>
              </a:ext>
            </a:extLst>
          </p:cNvPr>
          <p:cNvSpPr>
            <a:spLocks noGrp="1"/>
          </p:cNvSpPr>
          <p:nvPr>
            <p:ph type="pic" sz="quarter" idx="22" hasCustomPrompt="1"/>
          </p:nvPr>
        </p:nvSpPr>
        <p:spPr>
          <a:xfrm>
            <a:off x="717088"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a:lvl1pPr>
          </a:lstStyle>
          <a:p>
            <a:pPr rtl="0"/>
            <a:r>
              <a:rPr lang="fr-FR" noProof="0"/>
              <a:t>Cliquez sur l’icône pour ajouter une image</a:t>
            </a:r>
          </a:p>
        </p:txBody>
      </p:sp>
      <p:sp>
        <p:nvSpPr>
          <p:cNvPr id="24" name="Espace réservé d’image 22">
            <a:extLst>
              <a:ext uri="{FF2B5EF4-FFF2-40B4-BE49-F238E27FC236}">
                <a16:creationId xmlns:a16="http://schemas.microsoft.com/office/drawing/2014/main" id="{806A4855-25AA-40D4-B1A4-A271486B6C9F}"/>
              </a:ext>
            </a:extLst>
          </p:cNvPr>
          <p:cNvSpPr>
            <a:spLocks noGrp="1"/>
          </p:cNvSpPr>
          <p:nvPr>
            <p:ph type="pic" sz="quarter" idx="23" hasCustomPrompt="1"/>
          </p:nvPr>
        </p:nvSpPr>
        <p:spPr>
          <a:xfrm>
            <a:off x="2625401"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a:lvl1pPr>
          </a:lstStyle>
          <a:p>
            <a:pPr rtl="0"/>
            <a:r>
              <a:rPr lang="fr-FR" noProof="0"/>
              <a:t>Cliquez sur l’icône pour ajouter une image</a:t>
            </a:r>
          </a:p>
        </p:txBody>
      </p:sp>
      <p:sp>
        <p:nvSpPr>
          <p:cNvPr id="25" name="Espace réservé d’image 22">
            <a:extLst>
              <a:ext uri="{FF2B5EF4-FFF2-40B4-BE49-F238E27FC236}">
                <a16:creationId xmlns:a16="http://schemas.microsoft.com/office/drawing/2014/main" id="{31E10A24-B676-4117-9507-B4B0EB406F02}"/>
              </a:ext>
            </a:extLst>
          </p:cNvPr>
          <p:cNvSpPr>
            <a:spLocks noGrp="1"/>
          </p:cNvSpPr>
          <p:nvPr>
            <p:ph type="pic" sz="quarter" idx="24" hasCustomPrompt="1"/>
          </p:nvPr>
        </p:nvSpPr>
        <p:spPr>
          <a:xfrm>
            <a:off x="4533714"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a:lvl1pPr>
          </a:lstStyle>
          <a:p>
            <a:pPr rtl="0"/>
            <a:r>
              <a:rPr lang="fr-FR" noProof="0"/>
              <a:t>Cliquez sur l’icône pour ajouter une image</a:t>
            </a:r>
          </a:p>
        </p:txBody>
      </p:sp>
      <p:sp>
        <p:nvSpPr>
          <p:cNvPr id="26" name="Espace réservé d’image 22">
            <a:extLst>
              <a:ext uri="{FF2B5EF4-FFF2-40B4-BE49-F238E27FC236}">
                <a16:creationId xmlns:a16="http://schemas.microsoft.com/office/drawing/2014/main" id="{6549D851-9848-44AC-937A-9B1EF867E595}"/>
              </a:ext>
            </a:extLst>
          </p:cNvPr>
          <p:cNvSpPr>
            <a:spLocks noGrp="1"/>
          </p:cNvSpPr>
          <p:nvPr>
            <p:ph type="pic" sz="quarter" idx="25" hasCustomPrompt="1"/>
          </p:nvPr>
        </p:nvSpPr>
        <p:spPr>
          <a:xfrm>
            <a:off x="6442027"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a:lvl1pPr>
          </a:lstStyle>
          <a:p>
            <a:pPr rtl="0"/>
            <a:r>
              <a:rPr lang="fr-FR" noProof="0"/>
              <a:t>Cliquez sur l’icône pour ajouter une image</a:t>
            </a:r>
          </a:p>
        </p:txBody>
      </p:sp>
      <p:sp>
        <p:nvSpPr>
          <p:cNvPr id="27" name="Espace réservé d’image 22">
            <a:extLst>
              <a:ext uri="{FF2B5EF4-FFF2-40B4-BE49-F238E27FC236}">
                <a16:creationId xmlns:a16="http://schemas.microsoft.com/office/drawing/2014/main" id="{B765F5D3-7CB7-4E55-8217-E9EEA9F2945A}"/>
              </a:ext>
            </a:extLst>
          </p:cNvPr>
          <p:cNvSpPr>
            <a:spLocks noGrp="1"/>
          </p:cNvSpPr>
          <p:nvPr>
            <p:ph type="pic" sz="quarter" idx="26" hasCustomPrompt="1"/>
          </p:nvPr>
        </p:nvSpPr>
        <p:spPr>
          <a:xfrm>
            <a:off x="8350340"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a:lvl1pPr>
          </a:lstStyle>
          <a:p>
            <a:pPr rtl="0"/>
            <a:r>
              <a:rPr lang="fr-FR" noProof="0"/>
              <a:t>Cliquez sur l’icône pour ajouter une image</a:t>
            </a:r>
          </a:p>
        </p:txBody>
      </p:sp>
      <p:sp>
        <p:nvSpPr>
          <p:cNvPr id="20" name="Espace réservé d’image 22">
            <a:extLst>
              <a:ext uri="{FF2B5EF4-FFF2-40B4-BE49-F238E27FC236}">
                <a16:creationId xmlns:a16="http://schemas.microsoft.com/office/drawing/2014/main" id="{8CB2CA38-4C7F-4D6B-9B34-606F1A007A17}"/>
              </a:ext>
            </a:extLst>
          </p:cNvPr>
          <p:cNvSpPr>
            <a:spLocks noGrp="1"/>
          </p:cNvSpPr>
          <p:nvPr>
            <p:ph type="pic" sz="quarter" idx="27" hasCustomPrompt="1"/>
          </p:nvPr>
        </p:nvSpPr>
        <p:spPr>
          <a:xfrm>
            <a:off x="10258651" y="2160704"/>
            <a:ext cx="1229425" cy="1229425"/>
          </a:xfrm>
          <a:prstGeom prst="ellipse">
            <a:avLst/>
          </a:prstGeom>
          <a:solidFill>
            <a:schemeClr val="bg1">
              <a:lumMod val="95000"/>
            </a:schemeClr>
          </a:solidFill>
          <a:ln w="3175">
            <a:solidFill>
              <a:schemeClr val="bg1">
                <a:lumMod val="75000"/>
              </a:schemeClr>
            </a:solidFill>
          </a:ln>
        </p:spPr>
        <p:txBody>
          <a:bodyPr rtlCol="0" anchor="ctr"/>
          <a:lstStyle>
            <a:lvl1pPr marL="0" indent="0" algn="ctr">
              <a:buNone/>
              <a:defRPr/>
            </a:lvl1pPr>
          </a:lstStyle>
          <a:p>
            <a:pPr rtl="0"/>
            <a:r>
              <a:rPr lang="fr-FR" noProof="0"/>
              <a:t>Cliquez sur l’icône pour ajouter une image</a:t>
            </a:r>
          </a:p>
        </p:txBody>
      </p:sp>
      <p:sp>
        <p:nvSpPr>
          <p:cNvPr id="4" name="Espace réservé du texte 3">
            <a:extLst>
              <a:ext uri="{FF2B5EF4-FFF2-40B4-BE49-F238E27FC236}">
                <a16:creationId xmlns:a16="http://schemas.microsoft.com/office/drawing/2014/main" id="{F5DA42CA-D117-4AF7-9FEC-03EB2BBB7566}"/>
              </a:ext>
            </a:extLst>
          </p:cNvPr>
          <p:cNvSpPr>
            <a:spLocks noGrp="1"/>
          </p:cNvSpPr>
          <p:nvPr>
            <p:ph type="body" sz="quarter" idx="28" hasCustomPrompt="1"/>
          </p:nvPr>
        </p:nvSpPr>
        <p:spPr>
          <a:xfrm>
            <a:off x="9973363" y="3925888"/>
            <a:ext cx="1800000" cy="504825"/>
          </a:xfrm>
        </p:spPr>
        <p:txBody>
          <a:bodyPr rtlCol="0"/>
          <a:lstStyle>
            <a:lvl1pPr marL="0" indent="0" algn="ctr">
              <a:buNone/>
              <a:defRPr b="1">
                <a:latin typeface="+mj-lt"/>
              </a:defRPr>
            </a:lvl1pPr>
            <a:lvl2pPr marL="266700" indent="0" algn="ctr">
              <a:buNone/>
              <a:defRPr/>
            </a:lvl2pPr>
            <a:lvl3pPr marL="542925" indent="0" algn="ctr">
              <a:buNone/>
              <a:defRPr/>
            </a:lvl3pPr>
            <a:lvl4pPr marL="809625" indent="0" algn="ctr">
              <a:buNone/>
              <a:defRPr/>
            </a:lvl4pPr>
            <a:lvl5pPr marL="1076325" indent="0" algn="ctr">
              <a:buNone/>
              <a:defRPr/>
            </a:lvl5pPr>
          </a:lstStyle>
          <a:p>
            <a:pPr lvl="0" rtl="0"/>
            <a:r>
              <a:rPr lang="fr-FR" noProof="0"/>
              <a:t>Nom complet</a:t>
            </a:r>
          </a:p>
        </p:txBody>
      </p:sp>
      <p:sp>
        <p:nvSpPr>
          <p:cNvPr id="11" name="Espace réservé du texte 10">
            <a:extLst>
              <a:ext uri="{FF2B5EF4-FFF2-40B4-BE49-F238E27FC236}">
                <a16:creationId xmlns:a16="http://schemas.microsoft.com/office/drawing/2014/main" id="{5F9CEF5A-8DCE-4156-9138-C113C0D3A79D}"/>
              </a:ext>
            </a:extLst>
          </p:cNvPr>
          <p:cNvSpPr>
            <a:spLocks noGrp="1"/>
          </p:cNvSpPr>
          <p:nvPr>
            <p:ph type="body" sz="quarter" idx="29" hasCustomPrompt="1"/>
          </p:nvPr>
        </p:nvSpPr>
        <p:spPr>
          <a:xfrm>
            <a:off x="9973363" y="4505325"/>
            <a:ext cx="1800000" cy="900113"/>
          </a:xfrm>
        </p:spPr>
        <p:txBody>
          <a:bodyPr rtlCol="0"/>
          <a:lstStyle>
            <a:lvl1pPr marL="0" indent="0" algn="ctr">
              <a:buNone/>
              <a:defRPr/>
            </a:lvl1pPr>
          </a:lstStyle>
          <a:p>
            <a:pPr lvl="0" rtl="0"/>
            <a:r>
              <a:rPr lang="fr-FR" noProof="0"/>
              <a:t>Titre</a:t>
            </a:r>
          </a:p>
        </p:txBody>
      </p:sp>
    </p:spTree>
    <p:extLst>
      <p:ext uri="{BB962C8B-B14F-4D97-AF65-F5344CB8AC3E}">
        <p14:creationId xmlns:p14="http://schemas.microsoft.com/office/powerpoint/2010/main" val="15035105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re et sous-titre uniquement">
    <p:spTree>
      <p:nvGrpSpPr>
        <p:cNvPr id="1" name=""/>
        <p:cNvGrpSpPr/>
        <p:nvPr/>
      </p:nvGrpSpPr>
      <p:grpSpPr>
        <a:xfrm>
          <a:off x="0" y="0"/>
          <a:ext cx="0" cy="0"/>
          <a:chOff x="0" y="0"/>
          <a:chExt cx="0" cy="0"/>
        </a:xfrm>
      </p:grpSpPr>
      <p:sp>
        <p:nvSpPr>
          <p:cNvPr id="29" name="Forme libre : Forme 28">
            <a:extLst>
              <a:ext uri="{FF2B5EF4-FFF2-40B4-BE49-F238E27FC236}">
                <a16:creationId xmlns:a16="http://schemas.microsoft.com/office/drawing/2014/main" id="{F8AB0F04-910C-4647-AE1C-177C66B50038}"/>
              </a:ext>
            </a:extLst>
          </p:cNvPr>
          <p:cNvSpPr/>
          <p:nvPr userDrawn="1"/>
        </p:nvSpPr>
        <p:spPr>
          <a:xfrm rot="4308689">
            <a:off x="8139110" y="-52404"/>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7" name="Forme libre : Forme 26">
            <a:extLst>
              <a:ext uri="{FF2B5EF4-FFF2-40B4-BE49-F238E27FC236}">
                <a16:creationId xmlns:a16="http://schemas.microsoft.com/office/drawing/2014/main" id="{3E72A672-7789-4744-A4CB-D177B890FDE6}"/>
              </a:ext>
            </a:extLst>
          </p:cNvPr>
          <p:cNvSpPr/>
          <p:nvPr userDrawn="1"/>
        </p:nvSpPr>
        <p:spPr>
          <a:xfrm rot="4308689">
            <a:off x="8878526" y="-532562"/>
            <a:ext cx="3571215" cy="3737093"/>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71215" h="3737093">
                <a:moveTo>
                  <a:pt x="0" y="3023156"/>
                </a:moveTo>
                <a:lnTo>
                  <a:pt x="993291" y="0"/>
                </a:lnTo>
                <a:lnTo>
                  <a:pt x="3571215" y="847006"/>
                </a:lnTo>
                <a:lnTo>
                  <a:pt x="1392370" y="3639100"/>
                </a:lnTo>
                <a:lnTo>
                  <a:pt x="393183" y="3737093"/>
                </a:lnTo>
                <a:lnTo>
                  <a:pt x="0" y="3023156"/>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 name="Titre 1">
            <a:extLst>
              <a:ext uri="{FF2B5EF4-FFF2-40B4-BE49-F238E27FC236}">
                <a16:creationId xmlns:a16="http://schemas.microsoft.com/office/drawing/2014/main" id="{5FC626A5-4FF6-42BD-858A-AE4B2C23A6BC}"/>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fr-FR" noProof="0" smtClean="0"/>
              <a:t>Modifiez le style du titre</a:t>
            </a:r>
            <a:endParaRPr lang="fr-FR" noProof="0"/>
          </a:p>
        </p:txBody>
      </p:sp>
      <p:sp>
        <p:nvSpPr>
          <p:cNvPr id="6" name="Espace réservé du pied de page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fr-FR" noProof="0"/>
              <a:t>Ajouter un pied de page</a:t>
            </a:r>
          </a:p>
        </p:txBody>
      </p:sp>
      <p:sp>
        <p:nvSpPr>
          <p:cNvPr id="7" name="Espace réservé du numéro de diapositive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fr-FR" noProof="0" smtClean="0"/>
              <a:pPr rtl="0"/>
              <a:t>‹N°›</a:t>
            </a:fld>
            <a:endParaRPr lang="fr-FR" noProof="0"/>
          </a:p>
        </p:txBody>
      </p:sp>
      <p:sp>
        <p:nvSpPr>
          <p:cNvPr id="14" name="Forme libre : Forme 13">
            <a:extLst>
              <a:ext uri="{FF2B5EF4-FFF2-40B4-BE49-F238E27FC236}">
                <a16:creationId xmlns:a16="http://schemas.microsoft.com/office/drawing/2014/main" id="{0C7CDA8E-8D79-474E-8278-7D77C867E238}"/>
              </a:ext>
            </a:extLst>
          </p:cNvPr>
          <p:cNvSpPr/>
          <p:nvPr userDrawn="1"/>
        </p:nvSpPr>
        <p:spPr>
          <a:xfrm rot="4308689">
            <a:off x="9191192" y="1651650"/>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9" name="Forme libre : Forme 18">
            <a:extLst>
              <a:ext uri="{FF2B5EF4-FFF2-40B4-BE49-F238E27FC236}">
                <a16:creationId xmlns:a16="http://schemas.microsoft.com/office/drawing/2014/main" id="{ABD99355-65C1-4211-9E82-3D41ACE0AE17}"/>
              </a:ext>
            </a:extLst>
          </p:cNvPr>
          <p:cNvSpPr/>
          <p:nvPr userDrawn="1"/>
        </p:nvSpPr>
        <p:spPr>
          <a:xfrm rot="13830869">
            <a:off x="9457431" y="3977898"/>
            <a:ext cx="346713" cy="206124"/>
          </a:xfrm>
          <a:custGeom>
            <a:avLst/>
            <a:gdLst>
              <a:gd name="connsiteX0" fmla="*/ 346713 w 346713"/>
              <a:gd name="connsiteY0" fmla="*/ 206124 h 206124"/>
              <a:gd name="connsiteX1" fmla="*/ 0 w 346713"/>
              <a:gd name="connsiteY1" fmla="*/ 206124 h 206124"/>
              <a:gd name="connsiteX2" fmla="*/ 86666 w 346713"/>
              <a:gd name="connsiteY2" fmla="*/ 0 h 206124"/>
              <a:gd name="connsiteX3" fmla="*/ 346713 w 346713"/>
              <a:gd name="connsiteY3" fmla="*/ 206124 h 206124"/>
            </a:gdLst>
            <a:ahLst/>
            <a:cxnLst>
              <a:cxn ang="0">
                <a:pos x="connsiteX0" y="connsiteY0"/>
              </a:cxn>
              <a:cxn ang="0">
                <a:pos x="connsiteX1" y="connsiteY1"/>
              </a:cxn>
              <a:cxn ang="0">
                <a:pos x="connsiteX2" y="connsiteY2"/>
              </a:cxn>
              <a:cxn ang="0">
                <a:pos x="connsiteX3" y="connsiteY3"/>
              </a:cxn>
            </a:cxnLst>
            <a:rect l="l" t="t" r="r" b="b"/>
            <a:pathLst>
              <a:path w="346713" h="206124">
                <a:moveTo>
                  <a:pt x="346713" y="206124"/>
                </a:moveTo>
                <a:lnTo>
                  <a:pt x="0" y="206124"/>
                </a:lnTo>
                <a:lnTo>
                  <a:pt x="86666" y="0"/>
                </a:lnTo>
                <a:lnTo>
                  <a:pt x="346713" y="206124"/>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8" name="Forme libre : Forme 17">
            <a:extLst>
              <a:ext uri="{FF2B5EF4-FFF2-40B4-BE49-F238E27FC236}">
                <a16:creationId xmlns:a16="http://schemas.microsoft.com/office/drawing/2014/main" id="{F459E701-5FEF-4918-8F3A-04E29BF09009}"/>
              </a:ext>
            </a:extLst>
          </p:cNvPr>
          <p:cNvSpPr/>
          <p:nvPr userDrawn="1"/>
        </p:nvSpPr>
        <p:spPr>
          <a:xfrm rot="12431080">
            <a:off x="9528615" y="3713859"/>
            <a:ext cx="710669" cy="335543"/>
          </a:xfrm>
          <a:custGeom>
            <a:avLst/>
            <a:gdLst>
              <a:gd name="connsiteX0" fmla="*/ 710669 w 710669"/>
              <a:gd name="connsiteY0" fmla="*/ 176660 h 335543"/>
              <a:gd name="connsiteX1" fmla="*/ 0 w 710669"/>
              <a:gd name="connsiteY1" fmla="*/ 335543 h 335543"/>
              <a:gd name="connsiteX2" fmla="*/ 141082 w 710669"/>
              <a:gd name="connsiteY2" fmla="*/ 0 h 335543"/>
              <a:gd name="connsiteX3" fmla="*/ 487795 w 710669"/>
              <a:gd name="connsiteY3" fmla="*/ 0 h 335543"/>
              <a:gd name="connsiteX4" fmla="*/ 710669 w 710669"/>
              <a:gd name="connsiteY4" fmla="*/ 176660 h 33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9" h="335543">
                <a:moveTo>
                  <a:pt x="710669" y="176660"/>
                </a:moveTo>
                <a:lnTo>
                  <a:pt x="0" y="335543"/>
                </a:lnTo>
                <a:lnTo>
                  <a:pt x="141082" y="0"/>
                </a:lnTo>
                <a:lnTo>
                  <a:pt x="487795" y="0"/>
                </a:lnTo>
                <a:lnTo>
                  <a:pt x="710669" y="17666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0" name="Forme libre : Forme 19">
            <a:extLst>
              <a:ext uri="{FF2B5EF4-FFF2-40B4-BE49-F238E27FC236}">
                <a16:creationId xmlns:a16="http://schemas.microsoft.com/office/drawing/2014/main" id="{8550A0A6-1197-4153-9800-69D58909D0C7}"/>
              </a:ext>
            </a:extLst>
          </p:cNvPr>
          <p:cNvSpPr/>
          <p:nvPr userDrawn="1"/>
        </p:nvSpPr>
        <p:spPr>
          <a:xfrm rot="4308689">
            <a:off x="8785444" y="1075879"/>
            <a:ext cx="1246227" cy="1580187"/>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 name="connsiteX0" fmla="*/ 0 w 1980696"/>
              <a:gd name="connsiteY0" fmla="*/ 1680311 h 1680311"/>
              <a:gd name="connsiteX1" fmla="*/ 1337031 w 1980696"/>
              <a:gd name="connsiteY1" fmla="*/ 0 h 1680311"/>
              <a:gd name="connsiteX2" fmla="*/ 1980696 w 1980696"/>
              <a:gd name="connsiteY2" fmla="*/ 1143817 h 1680311"/>
              <a:gd name="connsiteX3" fmla="*/ 1459417 w 1980696"/>
              <a:gd name="connsiteY3" fmla="*/ 1680311 h 1680311"/>
              <a:gd name="connsiteX4" fmla="*/ 0 w 1980696"/>
              <a:gd name="connsiteY4" fmla="*/ 1680311 h 1680311"/>
              <a:gd name="connsiteX0" fmla="*/ 0 w 1459417"/>
              <a:gd name="connsiteY0" fmla="*/ 1680311 h 1680311"/>
              <a:gd name="connsiteX1" fmla="*/ 1337031 w 1459417"/>
              <a:gd name="connsiteY1" fmla="*/ 0 h 1680311"/>
              <a:gd name="connsiteX2" fmla="*/ 1360698 w 1459417"/>
              <a:gd name="connsiteY2" fmla="*/ 208215 h 1680311"/>
              <a:gd name="connsiteX3" fmla="*/ 1459417 w 1459417"/>
              <a:gd name="connsiteY3" fmla="*/ 1680311 h 1680311"/>
              <a:gd name="connsiteX4" fmla="*/ 0 w 1459417"/>
              <a:gd name="connsiteY4" fmla="*/ 1680311 h 1680311"/>
              <a:gd name="connsiteX0" fmla="*/ 0 w 1360698"/>
              <a:gd name="connsiteY0" fmla="*/ 1680311 h 1688402"/>
              <a:gd name="connsiteX1" fmla="*/ 1337031 w 1360698"/>
              <a:gd name="connsiteY1" fmla="*/ 0 h 1688402"/>
              <a:gd name="connsiteX2" fmla="*/ 1360698 w 1360698"/>
              <a:gd name="connsiteY2" fmla="*/ 208215 h 1688402"/>
              <a:gd name="connsiteX3" fmla="*/ 278710 w 1360698"/>
              <a:gd name="connsiteY3" fmla="*/ 1688402 h 1688402"/>
              <a:gd name="connsiteX4" fmla="*/ 0 w 1360698"/>
              <a:gd name="connsiteY4" fmla="*/ 1680311 h 1688402"/>
              <a:gd name="connsiteX0" fmla="*/ 0 w 1360698"/>
              <a:gd name="connsiteY0" fmla="*/ 1680311 h 1698354"/>
              <a:gd name="connsiteX1" fmla="*/ 1337031 w 1360698"/>
              <a:gd name="connsiteY1" fmla="*/ 0 h 1698354"/>
              <a:gd name="connsiteX2" fmla="*/ 1360698 w 1360698"/>
              <a:gd name="connsiteY2" fmla="*/ 208215 h 1698354"/>
              <a:gd name="connsiteX3" fmla="*/ 415804 w 1360698"/>
              <a:gd name="connsiteY3" fmla="*/ 1698354 h 1698354"/>
              <a:gd name="connsiteX4" fmla="*/ 0 w 1360698"/>
              <a:gd name="connsiteY4" fmla="*/ 1680311 h 1698354"/>
              <a:gd name="connsiteX0" fmla="*/ 0 w 1360698"/>
              <a:gd name="connsiteY0" fmla="*/ 1556337 h 1574380"/>
              <a:gd name="connsiteX1" fmla="*/ 1226116 w 1360698"/>
              <a:gd name="connsiteY1" fmla="*/ 0 h 1574380"/>
              <a:gd name="connsiteX2" fmla="*/ 1360698 w 1360698"/>
              <a:gd name="connsiteY2" fmla="*/ 84241 h 1574380"/>
              <a:gd name="connsiteX3" fmla="*/ 415804 w 1360698"/>
              <a:gd name="connsiteY3" fmla="*/ 1574380 h 1574380"/>
              <a:gd name="connsiteX4" fmla="*/ 0 w 1360698"/>
              <a:gd name="connsiteY4" fmla="*/ 1556337 h 1574380"/>
              <a:gd name="connsiteX0" fmla="*/ 0 w 1303560"/>
              <a:gd name="connsiteY0" fmla="*/ 1556337 h 1574380"/>
              <a:gd name="connsiteX1" fmla="*/ 1226116 w 1303560"/>
              <a:gd name="connsiteY1" fmla="*/ 0 h 1574380"/>
              <a:gd name="connsiteX2" fmla="*/ 1303560 w 1303560"/>
              <a:gd name="connsiteY2" fmla="*/ 105569 h 1574380"/>
              <a:gd name="connsiteX3" fmla="*/ 415804 w 1303560"/>
              <a:gd name="connsiteY3" fmla="*/ 1574380 h 1574380"/>
              <a:gd name="connsiteX4" fmla="*/ 0 w 1303560"/>
              <a:gd name="connsiteY4" fmla="*/ 1556337 h 1574380"/>
              <a:gd name="connsiteX0" fmla="*/ 0 w 1246227"/>
              <a:gd name="connsiteY0" fmla="*/ 1580187 h 1580187"/>
              <a:gd name="connsiteX1" fmla="*/ 1168783 w 1246227"/>
              <a:gd name="connsiteY1" fmla="*/ 0 h 1580187"/>
              <a:gd name="connsiteX2" fmla="*/ 1246227 w 1246227"/>
              <a:gd name="connsiteY2" fmla="*/ 105569 h 1580187"/>
              <a:gd name="connsiteX3" fmla="*/ 358471 w 1246227"/>
              <a:gd name="connsiteY3" fmla="*/ 1574380 h 1580187"/>
              <a:gd name="connsiteX4" fmla="*/ 0 w 1246227"/>
              <a:gd name="connsiteY4" fmla="*/ 1580187 h 15801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6227" h="1580187">
                <a:moveTo>
                  <a:pt x="0" y="1580187"/>
                </a:moveTo>
                <a:lnTo>
                  <a:pt x="1168783" y="0"/>
                </a:lnTo>
                <a:lnTo>
                  <a:pt x="1246227" y="105569"/>
                </a:lnTo>
                <a:lnTo>
                  <a:pt x="358471" y="1574380"/>
                </a:lnTo>
                <a:lnTo>
                  <a:pt x="0" y="1580187"/>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4" name="Forme libre : Forme 23">
            <a:extLst>
              <a:ext uri="{FF2B5EF4-FFF2-40B4-BE49-F238E27FC236}">
                <a16:creationId xmlns:a16="http://schemas.microsoft.com/office/drawing/2014/main" id="{4F0A2415-21FA-4B06-89CA-A379C8C2E262}"/>
              </a:ext>
            </a:extLst>
          </p:cNvPr>
          <p:cNvSpPr/>
          <p:nvPr userDrawn="1"/>
        </p:nvSpPr>
        <p:spPr>
          <a:xfrm rot="17193105">
            <a:off x="11374788" y="284642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3" name="Forme libre : Forme 22">
            <a:extLst>
              <a:ext uri="{FF2B5EF4-FFF2-40B4-BE49-F238E27FC236}">
                <a16:creationId xmlns:a16="http://schemas.microsoft.com/office/drawing/2014/main" id="{FF9CE8FE-77D6-45E0-BBF7-78F07AC29771}"/>
              </a:ext>
            </a:extLst>
          </p:cNvPr>
          <p:cNvSpPr/>
          <p:nvPr userDrawn="1"/>
        </p:nvSpPr>
        <p:spPr>
          <a:xfrm rot="17193105">
            <a:off x="10879052" y="2627354"/>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3" name="Espace réservé du texte 8">
            <a:extLst>
              <a:ext uri="{FF2B5EF4-FFF2-40B4-BE49-F238E27FC236}">
                <a16:creationId xmlns:a16="http://schemas.microsoft.com/office/drawing/2014/main" id="{37BBBFC2-32EB-4335-9980-A7CF236703B3}"/>
              </a:ext>
            </a:extLst>
          </p:cNvPr>
          <p:cNvSpPr>
            <a:spLocks noGrp="1"/>
          </p:cNvSpPr>
          <p:nvPr>
            <p:ph type="body" sz="quarter" idx="26" hasCustomPrompt="1"/>
          </p:nvPr>
        </p:nvSpPr>
        <p:spPr>
          <a:xfrm>
            <a:off x="431800" y="1080000"/>
            <a:ext cx="11339513" cy="276561"/>
          </a:xfrm>
        </p:spPr>
        <p:txBody>
          <a:bodyPr rtlCol="0"/>
          <a:lstStyle>
            <a:lvl1pPr marL="0" indent="0">
              <a:buNone/>
              <a:defRPr/>
            </a:lvl1pPr>
            <a:lvl2pPr marL="266700" indent="0">
              <a:buNone/>
              <a:defRPr/>
            </a:lvl2pPr>
            <a:lvl3pPr marL="542925" indent="0">
              <a:buNone/>
              <a:defRPr/>
            </a:lvl3pPr>
            <a:lvl4pPr marL="809625" indent="0">
              <a:buNone/>
              <a:defRPr/>
            </a:lvl4pPr>
            <a:lvl5pPr marL="1076325" indent="0">
              <a:buNone/>
              <a:defRPr/>
            </a:lvl5pPr>
          </a:lstStyle>
          <a:p>
            <a:pPr lvl="0" rtl="0"/>
            <a:r>
              <a:rPr lang="fr-FR" noProof="0"/>
              <a:t>Sous-titre</a:t>
            </a:r>
          </a:p>
        </p:txBody>
      </p:sp>
    </p:spTree>
    <p:extLst>
      <p:ext uri="{BB962C8B-B14F-4D97-AF65-F5344CB8AC3E}">
        <p14:creationId xmlns:p14="http://schemas.microsoft.com/office/powerpoint/2010/main" val="150585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Diapositive de titr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74E1F0E-A827-4F38-BAAB-5D5831E0813A}"/>
              </a:ext>
            </a:extLst>
          </p:cNvPr>
          <p:cNvSpPr/>
          <p:nvPr userDrawn="1"/>
        </p:nvSpPr>
        <p:spPr>
          <a:xfrm>
            <a:off x="0" y="6771286"/>
            <a:ext cx="12192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9" name="Rectangle 8">
            <a:extLst>
              <a:ext uri="{FF2B5EF4-FFF2-40B4-BE49-F238E27FC236}">
                <a16:creationId xmlns:a16="http://schemas.microsoft.com/office/drawing/2014/main" id="{1B7D9229-CE8B-44FD-B1E6-2FE619F40B4F}"/>
              </a:ext>
            </a:extLst>
          </p:cNvPr>
          <p:cNvSpPr/>
          <p:nvPr userDrawn="1"/>
        </p:nvSpPr>
        <p:spPr>
          <a:xfrm>
            <a:off x="0" y="0"/>
            <a:ext cx="12192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0" name="Rectangle 9">
            <a:extLst>
              <a:ext uri="{FF2B5EF4-FFF2-40B4-BE49-F238E27FC236}">
                <a16:creationId xmlns:a16="http://schemas.microsoft.com/office/drawing/2014/main" id="{4683AF15-88E9-4D75-9D5E-7E4924887E91}"/>
              </a:ext>
            </a:extLst>
          </p:cNvPr>
          <p:cNvSpPr/>
          <p:nvPr userDrawn="1"/>
        </p:nvSpPr>
        <p:spPr>
          <a:xfrm rot="5400000">
            <a:off x="-3385643" y="3385642"/>
            <a:ext cx="6858001"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1" name="Rectangle 10">
            <a:extLst>
              <a:ext uri="{FF2B5EF4-FFF2-40B4-BE49-F238E27FC236}">
                <a16:creationId xmlns:a16="http://schemas.microsoft.com/office/drawing/2014/main" id="{D3B18E46-480F-48E8-9675-259D3D06A00D}"/>
              </a:ext>
            </a:extLst>
          </p:cNvPr>
          <p:cNvSpPr/>
          <p:nvPr userDrawn="1"/>
        </p:nvSpPr>
        <p:spPr>
          <a:xfrm rot="5400000">
            <a:off x="8719643" y="3385643"/>
            <a:ext cx="6858000" cy="867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32" name="Espace réservé d’image 31">
            <a:extLst>
              <a:ext uri="{FF2B5EF4-FFF2-40B4-BE49-F238E27FC236}">
                <a16:creationId xmlns:a16="http://schemas.microsoft.com/office/drawing/2014/main" id="{6BC25646-06FC-4B3E-A74E-268EB8AEA602}"/>
              </a:ext>
            </a:extLst>
          </p:cNvPr>
          <p:cNvSpPr>
            <a:spLocks noGrp="1"/>
          </p:cNvSpPr>
          <p:nvPr>
            <p:ph type="pic" sz="quarter" idx="12" hasCustomPrompt="1"/>
          </p:nvPr>
        </p:nvSpPr>
        <p:spPr>
          <a:xfrm>
            <a:off x="86714" y="86714"/>
            <a:ext cx="6009285" cy="6684572"/>
          </a:xfrm>
          <a:solidFill>
            <a:schemeClr val="bg1">
              <a:lumMod val="85000"/>
            </a:schemeClr>
          </a:solidFill>
        </p:spPr>
        <p:txBody>
          <a:bodyPr lIns="0" tIns="0" rtlCol="0" anchor="ctr"/>
          <a:lstStyle>
            <a:lvl1pPr marL="0" indent="0" algn="ctr">
              <a:buNone/>
              <a:defRPr sz="1100" i="1">
                <a:latin typeface="Times New Roman" panose="02020603050405020304" pitchFamily="18" charset="0"/>
                <a:cs typeface="Times New Roman" panose="02020603050405020304" pitchFamily="18" charset="0"/>
              </a:defRPr>
            </a:lvl1pPr>
          </a:lstStyle>
          <a:p>
            <a:pPr rtl="0"/>
            <a:r>
              <a:rPr lang="fr-FR" noProof="0"/>
              <a:t>Insérez ou glissez-déplacez une image ici</a:t>
            </a:r>
          </a:p>
        </p:txBody>
      </p:sp>
      <p:sp>
        <p:nvSpPr>
          <p:cNvPr id="2" name="Titr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6095999" y="86714"/>
            <a:ext cx="6009287" cy="4068402"/>
          </a:xfrm>
          <a:solidFill>
            <a:schemeClr val="tx1">
              <a:alpha val="80000"/>
            </a:schemeClr>
          </a:solidFill>
        </p:spPr>
        <p:txBody>
          <a:bodyPr lIns="288000" rIns="432000" bIns="144000" rtlCol="0" anchor="b"/>
          <a:lstStyle>
            <a:lvl1pPr algn="r">
              <a:defRPr sz="4200" spc="-150">
                <a:solidFill>
                  <a:schemeClr val="bg1"/>
                </a:solidFill>
              </a:defRPr>
            </a:lvl1pPr>
          </a:lstStyle>
          <a:p>
            <a:pPr rtl="0"/>
            <a:r>
              <a:rPr lang="fr-FR" noProof="0"/>
              <a:t>Cliquez pour modifier </a:t>
            </a:r>
            <a:br>
              <a:rPr lang="fr-FR" noProof="0"/>
            </a:br>
            <a:r>
              <a:rPr lang="fr-FR" noProof="0"/>
              <a:t>le style du titre du masque</a:t>
            </a:r>
          </a:p>
        </p:txBody>
      </p:sp>
      <p:sp>
        <p:nvSpPr>
          <p:cNvPr id="3" name="Sous-titre 2">
            <a:extLst>
              <a:ext uri="{FF2B5EF4-FFF2-40B4-BE49-F238E27FC236}">
                <a16:creationId xmlns:a16="http://schemas.microsoft.com/office/drawing/2014/main" id="{C9980B88-3F4A-4688-9ED0-17EF37E62D93}"/>
              </a:ext>
            </a:extLst>
          </p:cNvPr>
          <p:cNvSpPr>
            <a:spLocks noGrp="1"/>
          </p:cNvSpPr>
          <p:nvPr>
            <p:ph type="subTitle" idx="1"/>
          </p:nvPr>
        </p:nvSpPr>
        <p:spPr>
          <a:xfrm>
            <a:off x="6095999" y="4152672"/>
            <a:ext cx="6009287" cy="1818422"/>
          </a:xfrm>
          <a:solidFill>
            <a:schemeClr val="bg1">
              <a:lumMod val="95000"/>
              <a:alpha val="80000"/>
            </a:schemeClr>
          </a:solidFill>
        </p:spPr>
        <p:txBody>
          <a:bodyPr lIns="288000" tIns="144000" rIns="432000" rtlCol="0"/>
          <a:lstStyle>
            <a:lvl1pPr marL="0" indent="0" algn="r">
              <a:buNone/>
              <a:defRPr sz="21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noProof="0" smtClean="0"/>
              <a:t>Modifier le style des sous-titres du masque</a:t>
            </a:r>
            <a:endParaRPr lang="fr-FR" noProof="0"/>
          </a:p>
        </p:txBody>
      </p:sp>
      <p:sp>
        <p:nvSpPr>
          <p:cNvPr id="5" name="Espace réservé du numéro de diapositive 4">
            <a:extLst>
              <a:ext uri="{FF2B5EF4-FFF2-40B4-BE49-F238E27FC236}">
                <a16:creationId xmlns:a16="http://schemas.microsoft.com/office/drawing/2014/main" id="{B9994FE7-F6B5-D34D-B846-52B81F6F601D}"/>
              </a:ext>
            </a:extLst>
          </p:cNvPr>
          <p:cNvSpPr>
            <a:spLocks noGrp="1"/>
          </p:cNvSpPr>
          <p:nvPr>
            <p:ph type="sldNum" sz="quarter" idx="14"/>
          </p:nvPr>
        </p:nvSpPr>
        <p:spPr/>
        <p:txBody>
          <a:bodyPr rtlCol="0"/>
          <a:lstStyle/>
          <a:p>
            <a:pPr rtl="0"/>
            <a:fld id="{19B51A1E-902D-48AF-9020-955120F399B6}" type="slidenum">
              <a:rPr lang="fr-FR" noProof="0" smtClean="0"/>
              <a:pPr rtl="0"/>
              <a:t>‹N°›</a:t>
            </a:fld>
            <a:endParaRPr lang="fr-FR" noProof="0"/>
          </a:p>
        </p:txBody>
      </p:sp>
      <p:sp>
        <p:nvSpPr>
          <p:cNvPr id="6" name="Zone de texte 5">
            <a:extLst>
              <a:ext uri="{FF2B5EF4-FFF2-40B4-BE49-F238E27FC236}">
                <a16:creationId xmlns:a16="http://schemas.microsoft.com/office/drawing/2014/main" id="{6989E631-FFE0-4842-9C8D-2977AD46DA07}"/>
              </a:ext>
            </a:extLst>
          </p:cNvPr>
          <p:cNvSpPr txBox="1"/>
          <p:nvPr userDrawn="1"/>
        </p:nvSpPr>
        <p:spPr>
          <a:xfrm>
            <a:off x="5861957" y="6613071"/>
            <a:ext cx="0" cy="0"/>
          </a:xfrm>
          <a:prstGeom prst="rect">
            <a:avLst/>
          </a:prstGeom>
          <a:noFill/>
        </p:spPr>
        <p:txBody>
          <a:bodyPr wrap="none" lIns="0" tIns="0" rIns="0" bIns="0" rtlCol="0">
            <a:noAutofit/>
          </a:bodyPr>
          <a:lstStyle/>
          <a:p>
            <a:pPr algn="l" rtl="0"/>
            <a:endParaRPr lang="fr-FR" sz="1200" noProof="0">
              <a:solidFill>
                <a:schemeClr val="tx1">
                  <a:lumMod val="75000"/>
                  <a:lumOff val="25000"/>
                </a:schemeClr>
              </a:solidFill>
              <a:latin typeface="+mn-lt"/>
            </a:endParaRPr>
          </a:p>
        </p:txBody>
      </p:sp>
    </p:spTree>
    <p:extLst>
      <p:ext uri="{BB962C8B-B14F-4D97-AF65-F5344CB8AC3E}">
        <p14:creationId xmlns:p14="http://schemas.microsoft.com/office/powerpoint/2010/main" val="9047435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re uniquement">
    <p:spTree>
      <p:nvGrpSpPr>
        <p:cNvPr id="1" name=""/>
        <p:cNvGrpSpPr/>
        <p:nvPr/>
      </p:nvGrpSpPr>
      <p:grpSpPr>
        <a:xfrm>
          <a:off x="0" y="0"/>
          <a:ext cx="0" cy="0"/>
          <a:chOff x="0" y="0"/>
          <a:chExt cx="0" cy="0"/>
        </a:xfrm>
      </p:grpSpPr>
      <p:sp>
        <p:nvSpPr>
          <p:cNvPr id="15" name="Forme libre : Forme 14">
            <a:extLst>
              <a:ext uri="{FF2B5EF4-FFF2-40B4-BE49-F238E27FC236}">
                <a16:creationId xmlns:a16="http://schemas.microsoft.com/office/drawing/2014/main" id="{B29137C9-7B18-454C-AB56-2B4631DFE59D}"/>
              </a:ext>
            </a:extLst>
          </p:cNvPr>
          <p:cNvSpPr/>
          <p:nvPr userDrawn="1"/>
        </p:nvSpPr>
        <p:spPr>
          <a:xfrm rot="14199158">
            <a:off x="10161654" y="-236402"/>
            <a:ext cx="1957093" cy="1399810"/>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 name="connsiteX0" fmla="*/ 0 w 3571215"/>
              <a:gd name="connsiteY0" fmla="*/ 2176150 h 2890087"/>
              <a:gd name="connsiteX1" fmla="*/ 2472666 w 3571215"/>
              <a:gd name="connsiteY1" fmla="*/ 36067 h 2890087"/>
              <a:gd name="connsiteX2" fmla="*/ 3571215 w 3571215"/>
              <a:gd name="connsiteY2" fmla="*/ 0 h 2890087"/>
              <a:gd name="connsiteX3" fmla="*/ 1392370 w 3571215"/>
              <a:gd name="connsiteY3" fmla="*/ 2792094 h 2890087"/>
              <a:gd name="connsiteX4" fmla="*/ 393183 w 3571215"/>
              <a:gd name="connsiteY4" fmla="*/ 2890087 h 2890087"/>
              <a:gd name="connsiteX5" fmla="*/ 0 w 3571215"/>
              <a:gd name="connsiteY5" fmla="*/ 2176150 h 2890087"/>
              <a:gd name="connsiteX0" fmla="*/ 0 w 3571215"/>
              <a:gd name="connsiteY0" fmla="*/ 2176150 h 2890087"/>
              <a:gd name="connsiteX1" fmla="*/ 2472666 w 3571215"/>
              <a:gd name="connsiteY1" fmla="*/ 36067 h 2890087"/>
              <a:gd name="connsiteX2" fmla="*/ 3571215 w 3571215"/>
              <a:gd name="connsiteY2" fmla="*/ 0 h 2890087"/>
              <a:gd name="connsiteX3" fmla="*/ 2626822 w 3571215"/>
              <a:gd name="connsiteY3" fmla="*/ 1399810 h 2890087"/>
              <a:gd name="connsiteX4" fmla="*/ 393183 w 3571215"/>
              <a:gd name="connsiteY4" fmla="*/ 2890087 h 2890087"/>
              <a:gd name="connsiteX5" fmla="*/ 0 w 3571215"/>
              <a:gd name="connsiteY5" fmla="*/ 2176150 h 2890087"/>
              <a:gd name="connsiteX0" fmla="*/ 0 w 3571215"/>
              <a:gd name="connsiteY0" fmla="*/ 2176150 h 2176150"/>
              <a:gd name="connsiteX1" fmla="*/ 2472666 w 3571215"/>
              <a:gd name="connsiteY1" fmla="*/ 36067 h 2176150"/>
              <a:gd name="connsiteX2" fmla="*/ 3571215 w 3571215"/>
              <a:gd name="connsiteY2" fmla="*/ 0 h 2176150"/>
              <a:gd name="connsiteX3" fmla="*/ 2626822 w 3571215"/>
              <a:gd name="connsiteY3" fmla="*/ 1399810 h 2176150"/>
              <a:gd name="connsiteX4" fmla="*/ 2309686 w 3571215"/>
              <a:gd name="connsiteY4" fmla="*/ 820126 h 2176150"/>
              <a:gd name="connsiteX5" fmla="*/ 0 w 3571215"/>
              <a:gd name="connsiteY5" fmla="*/ 2176150 h 217615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695564 w 1957093"/>
              <a:gd name="connsiteY4" fmla="*/ 820126 h 1399810"/>
              <a:gd name="connsiteX5" fmla="*/ 0 w 1957093"/>
              <a:gd name="connsiteY5" fmla="*/ 318772 h 139981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172487 w 1957093"/>
              <a:gd name="connsiteY4" fmla="*/ 1221089 h 1399810"/>
              <a:gd name="connsiteX5" fmla="*/ 0 w 1957093"/>
              <a:gd name="connsiteY5" fmla="*/ 318772 h 139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7093" h="1399810">
                <a:moveTo>
                  <a:pt x="0" y="318772"/>
                </a:moveTo>
                <a:lnTo>
                  <a:pt x="858544" y="36067"/>
                </a:lnTo>
                <a:lnTo>
                  <a:pt x="1957093" y="0"/>
                </a:lnTo>
                <a:lnTo>
                  <a:pt x="1012700" y="1399810"/>
                </a:lnTo>
                <a:lnTo>
                  <a:pt x="172487" y="1221089"/>
                </a:lnTo>
                <a:lnTo>
                  <a:pt x="0" y="318772"/>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4" name="Forme libre : Forme 13">
            <a:extLst>
              <a:ext uri="{FF2B5EF4-FFF2-40B4-BE49-F238E27FC236}">
                <a16:creationId xmlns:a16="http://schemas.microsoft.com/office/drawing/2014/main" id="{0C7CDA8E-8D79-474E-8278-7D77C867E238}"/>
              </a:ext>
            </a:extLst>
          </p:cNvPr>
          <p:cNvSpPr/>
          <p:nvPr userDrawn="1"/>
        </p:nvSpPr>
        <p:spPr>
          <a:xfrm rot="6973557">
            <a:off x="9799840" y="198216"/>
            <a:ext cx="748251" cy="780669"/>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 name="Titre 1">
            <a:extLst>
              <a:ext uri="{FF2B5EF4-FFF2-40B4-BE49-F238E27FC236}">
                <a16:creationId xmlns:a16="http://schemas.microsoft.com/office/drawing/2014/main" id="{5FC626A5-4FF6-42BD-858A-AE4B2C23A6BC}"/>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fr-FR" noProof="0" smtClean="0"/>
              <a:t>Modifiez le style du titre</a:t>
            </a:r>
            <a:endParaRPr lang="fr-FR" noProof="0"/>
          </a:p>
        </p:txBody>
      </p:sp>
      <p:sp>
        <p:nvSpPr>
          <p:cNvPr id="6" name="Espace réservé du pied de page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fr-FR" noProof="0"/>
              <a:t>Ajouter un pied de page</a:t>
            </a:r>
          </a:p>
        </p:txBody>
      </p:sp>
      <p:sp>
        <p:nvSpPr>
          <p:cNvPr id="7" name="Espace réservé du numéro de diapositive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fr-FR" noProof="0" smtClean="0"/>
              <a:pPr rtl="0"/>
              <a:t>‹N°›</a:t>
            </a:fld>
            <a:endParaRPr lang="fr-FR" noProof="0"/>
          </a:p>
        </p:txBody>
      </p:sp>
      <p:sp>
        <p:nvSpPr>
          <p:cNvPr id="24" name="Forme libre : Forme 23">
            <a:extLst>
              <a:ext uri="{FF2B5EF4-FFF2-40B4-BE49-F238E27FC236}">
                <a16:creationId xmlns:a16="http://schemas.microsoft.com/office/drawing/2014/main" id="{4F0A2415-21FA-4B06-89CA-A379C8C2E262}"/>
              </a:ext>
            </a:extLst>
          </p:cNvPr>
          <p:cNvSpPr/>
          <p:nvPr userDrawn="1"/>
        </p:nvSpPr>
        <p:spPr>
          <a:xfrm rot="5483574">
            <a:off x="9854193" y="808595"/>
            <a:ext cx="243160" cy="406553"/>
          </a:xfrm>
          <a:custGeom>
            <a:avLst/>
            <a:gdLst>
              <a:gd name="connsiteX0" fmla="*/ 243160 w 243160"/>
              <a:gd name="connsiteY0" fmla="*/ 342071 h 406553"/>
              <a:gd name="connsiteX1" fmla="*/ 156493 w 243160"/>
              <a:gd name="connsiteY1" fmla="*/ 406553 h 406553"/>
              <a:gd name="connsiteX2" fmla="*/ 0 w 243160"/>
              <a:gd name="connsiteY2" fmla="*/ 0 h 406553"/>
              <a:gd name="connsiteX3" fmla="*/ 243160 w 243160"/>
              <a:gd name="connsiteY3" fmla="*/ 342071 h 406553"/>
            </a:gdLst>
            <a:ahLst/>
            <a:cxnLst>
              <a:cxn ang="0">
                <a:pos x="connsiteX0" y="connsiteY0"/>
              </a:cxn>
              <a:cxn ang="0">
                <a:pos x="connsiteX1" y="connsiteY1"/>
              </a:cxn>
              <a:cxn ang="0">
                <a:pos x="connsiteX2" y="connsiteY2"/>
              </a:cxn>
              <a:cxn ang="0">
                <a:pos x="connsiteX3" y="connsiteY3"/>
              </a:cxn>
            </a:cxnLst>
            <a:rect l="l" t="t" r="r" b="b"/>
            <a:pathLst>
              <a:path w="243160" h="406553">
                <a:moveTo>
                  <a:pt x="243160" y="342071"/>
                </a:moveTo>
                <a:lnTo>
                  <a:pt x="156493" y="406553"/>
                </a:lnTo>
                <a:lnTo>
                  <a:pt x="0" y="0"/>
                </a:lnTo>
                <a:lnTo>
                  <a:pt x="243160" y="342071"/>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2" name="Forme libre : Forme 21">
            <a:extLst>
              <a:ext uri="{FF2B5EF4-FFF2-40B4-BE49-F238E27FC236}">
                <a16:creationId xmlns:a16="http://schemas.microsoft.com/office/drawing/2014/main" id="{9AACAC53-33A6-4BBC-8C68-0C56D0B39F57}"/>
              </a:ext>
            </a:extLst>
          </p:cNvPr>
          <p:cNvSpPr/>
          <p:nvPr userDrawn="1"/>
        </p:nvSpPr>
        <p:spPr>
          <a:xfrm rot="14235708">
            <a:off x="11753205" y="112024"/>
            <a:ext cx="332291" cy="247882"/>
          </a:xfrm>
          <a:custGeom>
            <a:avLst/>
            <a:gdLst>
              <a:gd name="connsiteX0" fmla="*/ 0 w 3571215"/>
              <a:gd name="connsiteY0" fmla="*/ 3023156 h 3737093"/>
              <a:gd name="connsiteX1" fmla="*/ 993291 w 3571215"/>
              <a:gd name="connsiteY1" fmla="*/ 0 h 3737093"/>
              <a:gd name="connsiteX2" fmla="*/ 3571215 w 3571215"/>
              <a:gd name="connsiteY2" fmla="*/ 847006 h 3737093"/>
              <a:gd name="connsiteX3" fmla="*/ 1392370 w 3571215"/>
              <a:gd name="connsiteY3" fmla="*/ 3639100 h 3737093"/>
              <a:gd name="connsiteX4" fmla="*/ 393183 w 3571215"/>
              <a:gd name="connsiteY4" fmla="*/ 3737093 h 3737093"/>
              <a:gd name="connsiteX5" fmla="*/ 0 w 3571215"/>
              <a:gd name="connsiteY5" fmla="*/ 3023156 h 3737093"/>
              <a:gd name="connsiteX0" fmla="*/ 0 w 3571215"/>
              <a:gd name="connsiteY0" fmla="*/ 2176150 h 2890087"/>
              <a:gd name="connsiteX1" fmla="*/ 2472666 w 3571215"/>
              <a:gd name="connsiteY1" fmla="*/ 36067 h 2890087"/>
              <a:gd name="connsiteX2" fmla="*/ 3571215 w 3571215"/>
              <a:gd name="connsiteY2" fmla="*/ 0 h 2890087"/>
              <a:gd name="connsiteX3" fmla="*/ 1392370 w 3571215"/>
              <a:gd name="connsiteY3" fmla="*/ 2792094 h 2890087"/>
              <a:gd name="connsiteX4" fmla="*/ 393183 w 3571215"/>
              <a:gd name="connsiteY4" fmla="*/ 2890087 h 2890087"/>
              <a:gd name="connsiteX5" fmla="*/ 0 w 3571215"/>
              <a:gd name="connsiteY5" fmla="*/ 2176150 h 2890087"/>
              <a:gd name="connsiteX0" fmla="*/ 0 w 3571215"/>
              <a:gd name="connsiteY0" fmla="*/ 2176150 h 2890087"/>
              <a:gd name="connsiteX1" fmla="*/ 2472666 w 3571215"/>
              <a:gd name="connsiteY1" fmla="*/ 36067 h 2890087"/>
              <a:gd name="connsiteX2" fmla="*/ 3571215 w 3571215"/>
              <a:gd name="connsiteY2" fmla="*/ 0 h 2890087"/>
              <a:gd name="connsiteX3" fmla="*/ 2626822 w 3571215"/>
              <a:gd name="connsiteY3" fmla="*/ 1399810 h 2890087"/>
              <a:gd name="connsiteX4" fmla="*/ 393183 w 3571215"/>
              <a:gd name="connsiteY4" fmla="*/ 2890087 h 2890087"/>
              <a:gd name="connsiteX5" fmla="*/ 0 w 3571215"/>
              <a:gd name="connsiteY5" fmla="*/ 2176150 h 2890087"/>
              <a:gd name="connsiteX0" fmla="*/ 0 w 3571215"/>
              <a:gd name="connsiteY0" fmla="*/ 2176150 h 2176150"/>
              <a:gd name="connsiteX1" fmla="*/ 2472666 w 3571215"/>
              <a:gd name="connsiteY1" fmla="*/ 36067 h 2176150"/>
              <a:gd name="connsiteX2" fmla="*/ 3571215 w 3571215"/>
              <a:gd name="connsiteY2" fmla="*/ 0 h 2176150"/>
              <a:gd name="connsiteX3" fmla="*/ 2626822 w 3571215"/>
              <a:gd name="connsiteY3" fmla="*/ 1399810 h 2176150"/>
              <a:gd name="connsiteX4" fmla="*/ 2309686 w 3571215"/>
              <a:gd name="connsiteY4" fmla="*/ 820126 h 2176150"/>
              <a:gd name="connsiteX5" fmla="*/ 0 w 3571215"/>
              <a:gd name="connsiteY5" fmla="*/ 2176150 h 217615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695564 w 1957093"/>
              <a:gd name="connsiteY4" fmla="*/ 820126 h 1399810"/>
              <a:gd name="connsiteX5" fmla="*/ 0 w 1957093"/>
              <a:gd name="connsiteY5" fmla="*/ 318772 h 1399810"/>
              <a:gd name="connsiteX0" fmla="*/ 0 w 1957093"/>
              <a:gd name="connsiteY0" fmla="*/ 318772 h 1399810"/>
              <a:gd name="connsiteX1" fmla="*/ 858544 w 1957093"/>
              <a:gd name="connsiteY1" fmla="*/ 36067 h 1399810"/>
              <a:gd name="connsiteX2" fmla="*/ 1957093 w 1957093"/>
              <a:gd name="connsiteY2" fmla="*/ 0 h 1399810"/>
              <a:gd name="connsiteX3" fmla="*/ 1012700 w 1957093"/>
              <a:gd name="connsiteY3" fmla="*/ 1399810 h 1399810"/>
              <a:gd name="connsiteX4" fmla="*/ 172487 w 1957093"/>
              <a:gd name="connsiteY4" fmla="*/ 1221089 h 1399810"/>
              <a:gd name="connsiteX5" fmla="*/ 0 w 1957093"/>
              <a:gd name="connsiteY5" fmla="*/ 318772 h 1399810"/>
              <a:gd name="connsiteX0" fmla="*/ 0 w 1449157"/>
              <a:gd name="connsiteY0" fmla="*/ 282705 h 1363743"/>
              <a:gd name="connsiteX1" fmla="*/ 858544 w 1449157"/>
              <a:gd name="connsiteY1" fmla="*/ 0 h 1363743"/>
              <a:gd name="connsiteX2" fmla="*/ 1449157 w 1449157"/>
              <a:gd name="connsiteY2" fmla="*/ 715834 h 1363743"/>
              <a:gd name="connsiteX3" fmla="*/ 1012700 w 1449157"/>
              <a:gd name="connsiteY3" fmla="*/ 1363743 h 1363743"/>
              <a:gd name="connsiteX4" fmla="*/ 172487 w 1449157"/>
              <a:gd name="connsiteY4" fmla="*/ 1185022 h 1363743"/>
              <a:gd name="connsiteX5" fmla="*/ 0 w 1449157"/>
              <a:gd name="connsiteY5" fmla="*/ 282705 h 1363743"/>
              <a:gd name="connsiteX0" fmla="*/ 0 w 1449157"/>
              <a:gd name="connsiteY0" fmla="*/ 0 h 1081038"/>
              <a:gd name="connsiteX1" fmla="*/ 1449157 w 1449157"/>
              <a:gd name="connsiteY1" fmla="*/ 433129 h 1081038"/>
              <a:gd name="connsiteX2" fmla="*/ 1012700 w 1449157"/>
              <a:gd name="connsiteY2" fmla="*/ 1081038 h 1081038"/>
              <a:gd name="connsiteX3" fmla="*/ 172487 w 1449157"/>
              <a:gd name="connsiteY3" fmla="*/ 902317 h 1081038"/>
              <a:gd name="connsiteX4" fmla="*/ 0 w 1449157"/>
              <a:gd name="connsiteY4" fmla="*/ 0 h 108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9157" h="1081038">
                <a:moveTo>
                  <a:pt x="0" y="0"/>
                </a:moveTo>
                <a:lnTo>
                  <a:pt x="1449157" y="433129"/>
                </a:lnTo>
                <a:lnTo>
                  <a:pt x="1012700" y="1081038"/>
                </a:lnTo>
                <a:lnTo>
                  <a:pt x="172487" y="902317"/>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5" name="Forme libre : Forme 24">
            <a:extLst>
              <a:ext uri="{FF2B5EF4-FFF2-40B4-BE49-F238E27FC236}">
                <a16:creationId xmlns:a16="http://schemas.microsoft.com/office/drawing/2014/main" id="{ED86A7C4-9F1E-4F96-8AD9-5B75BEE364BE}"/>
              </a:ext>
            </a:extLst>
          </p:cNvPr>
          <p:cNvSpPr/>
          <p:nvPr userDrawn="1"/>
        </p:nvSpPr>
        <p:spPr>
          <a:xfrm rot="13336516">
            <a:off x="10313236" y="1084299"/>
            <a:ext cx="648657" cy="777553"/>
          </a:xfrm>
          <a:custGeom>
            <a:avLst/>
            <a:gdLst>
              <a:gd name="connsiteX0" fmla="*/ 0 w 648657"/>
              <a:gd name="connsiteY0" fmla="*/ 777553 h 777553"/>
              <a:gd name="connsiteX1" fmla="*/ 255474 w 648657"/>
              <a:gd name="connsiteY1" fmla="*/ 0 h 777553"/>
              <a:gd name="connsiteX2" fmla="*/ 648657 w 648657"/>
              <a:gd name="connsiteY2" fmla="*/ 713937 h 777553"/>
              <a:gd name="connsiteX3" fmla="*/ 0 w 648657"/>
              <a:gd name="connsiteY3" fmla="*/ 777553 h 777553"/>
            </a:gdLst>
            <a:ahLst/>
            <a:cxnLst>
              <a:cxn ang="0">
                <a:pos x="connsiteX0" y="connsiteY0"/>
              </a:cxn>
              <a:cxn ang="0">
                <a:pos x="connsiteX1" y="connsiteY1"/>
              </a:cxn>
              <a:cxn ang="0">
                <a:pos x="connsiteX2" y="connsiteY2"/>
              </a:cxn>
              <a:cxn ang="0">
                <a:pos x="connsiteX3" y="connsiteY3"/>
              </a:cxn>
            </a:cxnLst>
            <a:rect l="l" t="t" r="r" b="b"/>
            <a:pathLst>
              <a:path w="648657" h="777553">
                <a:moveTo>
                  <a:pt x="0" y="777553"/>
                </a:moveTo>
                <a:lnTo>
                  <a:pt x="255474" y="0"/>
                </a:lnTo>
                <a:lnTo>
                  <a:pt x="648657" y="713937"/>
                </a:lnTo>
                <a:lnTo>
                  <a:pt x="0" y="777553"/>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6" name="Forme libre : Forme 25">
            <a:extLst>
              <a:ext uri="{FF2B5EF4-FFF2-40B4-BE49-F238E27FC236}">
                <a16:creationId xmlns:a16="http://schemas.microsoft.com/office/drawing/2014/main" id="{B63BFE72-A1DE-4CFE-9B52-553C99D52699}"/>
              </a:ext>
            </a:extLst>
          </p:cNvPr>
          <p:cNvSpPr/>
          <p:nvPr userDrawn="1"/>
        </p:nvSpPr>
        <p:spPr>
          <a:xfrm rot="5738060">
            <a:off x="9844293" y="1032301"/>
            <a:ext cx="692798" cy="510610"/>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30" name="Forme libre : Forme 29">
            <a:extLst>
              <a:ext uri="{FF2B5EF4-FFF2-40B4-BE49-F238E27FC236}">
                <a16:creationId xmlns:a16="http://schemas.microsoft.com/office/drawing/2014/main" id="{9C266CD9-D77B-4B4D-8673-531E2784C610}"/>
              </a:ext>
            </a:extLst>
          </p:cNvPr>
          <p:cNvSpPr/>
          <p:nvPr userDrawn="1"/>
        </p:nvSpPr>
        <p:spPr>
          <a:xfrm rot="8291645">
            <a:off x="10081798" y="798094"/>
            <a:ext cx="371360" cy="273702"/>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Tree>
    <p:extLst>
      <p:ext uri="{BB962C8B-B14F-4D97-AF65-F5344CB8AC3E}">
        <p14:creationId xmlns:p14="http://schemas.microsoft.com/office/powerpoint/2010/main" val="11989658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re uniquement Aucune imag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C626A5-4FF6-42BD-858A-AE4B2C23A6BC}"/>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fr-FR" noProof="0" smtClean="0"/>
              <a:t>Modifiez le style du titre</a:t>
            </a:r>
            <a:endParaRPr lang="fr-FR" noProof="0"/>
          </a:p>
        </p:txBody>
      </p:sp>
      <p:sp>
        <p:nvSpPr>
          <p:cNvPr id="6" name="Espace réservé du pied de page 5">
            <a:extLst>
              <a:ext uri="{FF2B5EF4-FFF2-40B4-BE49-F238E27FC236}">
                <a16:creationId xmlns:a16="http://schemas.microsoft.com/office/drawing/2014/main" id="{29E5E346-F307-4307-949D-77CDB6E6577A}"/>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fr-FR" noProof="0"/>
              <a:t>Ajouter un pied de page</a:t>
            </a:r>
          </a:p>
        </p:txBody>
      </p:sp>
      <p:sp>
        <p:nvSpPr>
          <p:cNvPr id="7" name="Espace réservé du numéro de diapositive 6">
            <a:extLst>
              <a:ext uri="{FF2B5EF4-FFF2-40B4-BE49-F238E27FC236}">
                <a16:creationId xmlns:a16="http://schemas.microsoft.com/office/drawing/2014/main" id="{BB4446C0-A637-4726-88A6-815A6AB63B96}"/>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fr-FR" noProof="0" smtClean="0"/>
              <a:pPr rtl="0"/>
              <a:t>‹N°›</a:t>
            </a:fld>
            <a:endParaRPr lang="fr-FR" noProof="0"/>
          </a:p>
        </p:txBody>
      </p:sp>
    </p:spTree>
    <p:extLst>
      <p:ext uri="{BB962C8B-B14F-4D97-AF65-F5344CB8AC3E}">
        <p14:creationId xmlns:p14="http://schemas.microsoft.com/office/powerpoint/2010/main" val="3103350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1_Merci de votre attention">
    <p:bg>
      <p:bgPr>
        <a:solidFill>
          <a:schemeClr val="bg1"/>
        </a:solidFill>
        <a:effectLst/>
      </p:bgPr>
    </p:bg>
    <p:spTree>
      <p:nvGrpSpPr>
        <p:cNvPr id="1" name=""/>
        <p:cNvGrpSpPr/>
        <p:nvPr/>
      </p:nvGrpSpPr>
      <p:grpSpPr>
        <a:xfrm>
          <a:off x="0" y="0"/>
          <a:ext cx="0" cy="0"/>
          <a:chOff x="0" y="0"/>
          <a:chExt cx="0" cy="0"/>
        </a:xfrm>
      </p:grpSpPr>
      <p:sp>
        <p:nvSpPr>
          <p:cNvPr id="32" name="Espace réservé d’image 31">
            <a:extLst>
              <a:ext uri="{FF2B5EF4-FFF2-40B4-BE49-F238E27FC236}">
                <a16:creationId xmlns:a16="http://schemas.microsoft.com/office/drawing/2014/main" id="{6BC25646-06FC-4B3E-A74E-268EB8AEA602}"/>
              </a:ext>
            </a:extLst>
          </p:cNvPr>
          <p:cNvSpPr>
            <a:spLocks noGrp="1"/>
          </p:cNvSpPr>
          <p:nvPr>
            <p:ph type="pic" sz="quarter" idx="12" hasCustomPrompt="1"/>
          </p:nvPr>
        </p:nvSpPr>
        <p:spPr>
          <a:xfrm>
            <a:off x="86715" y="86714"/>
            <a:ext cx="12018572" cy="6684572"/>
          </a:xfrm>
          <a:solidFill>
            <a:schemeClr val="bg1">
              <a:lumMod val="85000"/>
            </a:schemeClr>
          </a:solidFill>
        </p:spPr>
        <p:txBody>
          <a:bodyPr lIns="360000" tIns="360000" rtlCol="0"/>
          <a:lstStyle>
            <a:lvl1pPr marL="0" indent="0">
              <a:buNone/>
              <a:defRPr sz="1100" i="1">
                <a:latin typeface="Times New Roman" panose="02020603050405020304" pitchFamily="18" charset="0"/>
                <a:cs typeface="Times New Roman" panose="02020603050405020304" pitchFamily="18" charset="0"/>
              </a:defRPr>
            </a:lvl1pPr>
          </a:lstStyle>
          <a:p>
            <a:pPr rtl="0"/>
            <a:r>
              <a:rPr lang="fr-FR" noProof="0" dirty="0"/>
              <a:t>Insérez ou glissez-déplacez une image ici</a:t>
            </a:r>
          </a:p>
        </p:txBody>
      </p:sp>
      <p:sp>
        <p:nvSpPr>
          <p:cNvPr id="2" name="Titr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2494607" y="2237328"/>
            <a:ext cx="7202786" cy="1449788"/>
          </a:xfrm>
          <a:solidFill>
            <a:schemeClr val="tx1">
              <a:alpha val="80000"/>
            </a:schemeClr>
          </a:solidFill>
        </p:spPr>
        <p:txBody>
          <a:bodyPr lIns="288000" rIns="2160000" bIns="144000" rtlCol="0" anchor="b" anchorCtr="0"/>
          <a:lstStyle>
            <a:lvl1pPr algn="r">
              <a:defRPr sz="6600" spc="-150">
                <a:solidFill>
                  <a:schemeClr val="bg1"/>
                </a:solidFill>
              </a:defRPr>
            </a:lvl1pPr>
          </a:lstStyle>
          <a:p>
            <a:pPr rtl="0"/>
            <a:r>
              <a:rPr lang="fr-FR" noProof="0" dirty="0"/>
              <a:t>Merci de votre attention</a:t>
            </a:r>
          </a:p>
        </p:txBody>
      </p:sp>
      <p:sp>
        <p:nvSpPr>
          <p:cNvPr id="3" name="Sous-titre 2">
            <a:extLst>
              <a:ext uri="{FF2B5EF4-FFF2-40B4-BE49-F238E27FC236}">
                <a16:creationId xmlns:a16="http://schemas.microsoft.com/office/drawing/2014/main" id="{C9980B88-3F4A-4688-9ED0-17EF37E62D93}"/>
              </a:ext>
            </a:extLst>
          </p:cNvPr>
          <p:cNvSpPr>
            <a:spLocks noGrp="1"/>
          </p:cNvSpPr>
          <p:nvPr>
            <p:ph type="subTitle" idx="1"/>
          </p:nvPr>
        </p:nvSpPr>
        <p:spPr>
          <a:xfrm>
            <a:off x="2494607" y="3684672"/>
            <a:ext cx="5282503" cy="1604172"/>
          </a:xfrm>
          <a:solidFill>
            <a:schemeClr val="tx1">
              <a:alpha val="90000"/>
            </a:schemeClr>
          </a:solidFill>
        </p:spPr>
        <p:txBody>
          <a:bodyPr lIns="216000" tIns="144000" rIns="576000" rtlCol="0"/>
          <a:lstStyle>
            <a:lvl1pPr marL="0" indent="0" algn="r">
              <a:buNone/>
              <a:defRPr sz="1600">
                <a:solidFill>
                  <a:schemeClr val="bg1"/>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noProof="0" smtClean="0"/>
              <a:t>Modifier le style des sous-titres du masque</a:t>
            </a:r>
            <a:endParaRPr lang="fr-FR" noProof="0" dirty="0"/>
          </a:p>
        </p:txBody>
      </p:sp>
      <p:cxnSp>
        <p:nvCxnSpPr>
          <p:cNvPr id="5" name="Connecteur droit 4">
            <a:extLst>
              <a:ext uri="{FF2B5EF4-FFF2-40B4-BE49-F238E27FC236}">
                <a16:creationId xmlns:a16="http://schemas.microsoft.com/office/drawing/2014/main" id="{9688AEDF-1396-4322-8818-9D1C7976FCDF}"/>
              </a:ext>
            </a:extLst>
          </p:cNvPr>
          <p:cNvCxnSpPr>
            <a:cxnSpLocks/>
          </p:cNvCxnSpPr>
          <p:nvPr userDrawn="1"/>
        </p:nvCxnSpPr>
        <p:spPr>
          <a:xfrm>
            <a:off x="7777113" y="2412127"/>
            <a:ext cx="0" cy="1100190"/>
          </a:xfrm>
          <a:prstGeom prst="line">
            <a:avLst/>
          </a:prstGeom>
        </p:spPr>
        <p:style>
          <a:lnRef idx="1">
            <a:schemeClr val="accent1"/>
          </a:lnRef>
          <a:fillRef idx="0">
            <a:schemeClr val="accent1"/>
          </a:fillRef>
          <a:effectRef idx="0">
            <a:schemeClr val="accent1"/>
          </a:effectRef>
          <a:fontRef idx="minor">
            <a:schemeClr val="tx1"/>
          </a:fontRef>
        </p:style>
      </p:cxnSp>
      <p:sp>
        <p:nvSpPr>
          <p:cNvPr id="6" name="Espace réservé du texte 5">
            <a:extLst>
              <a:ext uri="{FF2B5EF4-FFF2-40B4-BE49-F238E27FC236}">
                <a16:creationId xmlns:a16="http://schemas.microsoft.com/office/drawing/2014/main" id="{BC122267-81F5-4D7C-8854-830FD491A4E9}"/>
              </a:ext>
            </a:extLst>
          </p:cNvPr>
          <p:cNvSpPr>
            <a:spLocks noGrp="1"/>
          </p:cNvSpPr>
          <p:nvPr>
            <p:ph type="body" sz="quarter" idx="13" hasCustomPrompt="1"/>
          </p:nvPr>
        </p:nvSpPr>
        <p:spPr>
          <a:xfrm>
            <a:off x="2667000" y="4142258"/>
            <a:ext cx="4508500" cy="277342"/>
          </a:xfrm>
        </p:spPr>
        <p:txBody>
          <a:bodyPr rtlCol="0" anchor="ctr"/>
          <a:lstStyle>
            <a:lvl1pPr marL="0" indent="0" algn="r">
              <a:lnSpc>
                <a:spcPct val="100000"/>
              </a:lnSpc>
              <a:buNone/>
              <a:defRPr sz="1600">
                <a:solidFill>
                  <a:schemeClr val="bg1"/>
                </a:solidFill>
              </a:defRPr>
            </a:lvl1pPr>
            <a:lvl2pPr marL="266700" indent="0" algn="r">
              <a:buNone/>
              <a:defRPr>
                <a:solidFill>
                  <a:schemeClr val="bg1"/>
                </a:solidFill>
              </a:defRPr>
            </a:lvl2pPr>
            <a:lvl3pPr marL="542925" indent="0" algn="r">
              <a:buNone/>
              <a:defRPr>
                <a:solidFill>
                  <a:schemeClr val="bg1"/>
                </a:solidFill>
              </a:defRPr>
            </a:lvl3pPr>
            <a:lvl4pPr marL="809625" indent="0" algn="r">
              <a:buNone/>
              <a:defRPr>
                <a:solidFill>
                  <a:schemeClr val="bg1"/>
                </a:solidFill>
              </a:defRPr>
            </a:lvl4pPr>
            <a:lvl5pPr marL="1076325" indent="0" algn="r">
              <a:buNone/>
              <a:defRPr>
                <a:solidFill>
                  <a:schemeClr val="bg1"/>
                </a:solidFill>
              </a:defRPr>
            </a:lvl5pPr>
          </a:lstStyle>
          <a:p>
            <a:pPr lvl="0" rtl="0"/>
            <a:r>
              <a:rPr lang="fr-FR" noProof="0"/>
              <a:t>Coordonnées</a:t>
            </a:r>
          </a:p>
        </p:txBody>
      </p:sp>
      <p:sp>
        <p:nvSpPr>
          <p:cNvPr id="9" name="Espace réservé du texte 5">
            <a:extLst>
              <a:ext uri="{FF2B5EF4-FFF2-40B4-BE49-F238E27FC236}">
                <a16:creationId xmlns:a16="http://schemas.microsoft.com/office/drawing/2014/main" id="{D1624B9A-AB57-40B6-89A6-D34ED60BBF00}"/>
              </a:ext>
            </a:extLst>
          </p:cNvPr>
          <p:cNvSpPr>
            <a:spLocks noGrp="1"/>
          </p:cNvSpPr>
          <p:nvPr>
            <p:ph type="body" sz="quarter" idx="14" hasCustomPrompt="1"/>
          </p:nvPr>
        </p:nvSpPr>
        <p:spPr>
          <a:xfrm>
            <a:off x="2667000" y="4448040"/>
            <a:ext cx="4508500" cy="277342"/>
          </a:xfrm>
        </p:spPr>
        <p:txBody>
          <a:bodyPr rtlCol="0" anchor="ctr"/>
          <a:lstStyle>
            <a:lvl1pPr marL="0" indent="0" algn="r">
              <a:lnSpc>
                <a:spcPct val="100000"/>
              </a:lnSpc>
              <a:buNone/>
              <a:defRPr sz="1600">
                <a:solidFill>
                  <a:schemeClr val="bg1"/>
                </a:solidFill>
              </a:defRPr>
            </a:lvl1pPr>
            <a:lvl2pPr marL="266700" indent="0" algn="r">
              <a:buNone/>
              <a:defRPr>
                <a:solidFill>
                  <a:schemeClr val="bg1"/>
                </a:solidFill>
              </a:defRPr>
            </a:lvl2pPr>
            <a:lvl3pPr marL="542925" indent="0" algn="r">
              <a:buNone/>
              <a:defRPr>
                <a:solidFill>
                  <a:schemeClr val="bg1"/>
                </a:solidFill>
              </a:defRPr>
            </a:lvl3pPr>
            <a:lvl4pPr marL="809625" indent="0" algn="r">
              <a:buNone/>
              <a:defRPr>
                <a:solidFill>
                  <a:schemeClr val="bg1"/>
                </a:solidFill>
              </a:defRPr>
            </a:lvl4pPr>
            <a:lvl5pPr marL="1076325" indent="0" algn="r">
              <a:buNone/>
              <a:defRPr>
                <a:solidFill>
                  <a:schemeClr val="bg1"/>
                </a:solidFill>
              </a:defRPr>
            </a:lvl5pPr>
          </a:lstStyle>
          <a:p>
            <a:pPr lvl="0" rtl="0"/>
            <a:r>
              <a:rPr lang="fr-FR" noProof="0"/>
              <a:t>Poignée E-mail ou Réseaux sociaux</a:t>
            </a:r>
          </a:p>
        </p:txBody>
      </p:sp>
      <p:sp>
        <p:nvSpPr>
          <p:cNvPr id="8" name="Espace réservé d’image 5">
            <a:extLst>
              <a:ext uri="{FF2B5EF4-FFF2-40B4-BE49-F238E27FC236}">
                <a16:creationId xmlns:a16="http://schemas.microsoft.com/office/drawing/2014/main" id="{61EA5FFD-797F-43FF-B13A-5DA8C820EE22}"/>
              </a:ext>
            </a:extLst>
          </p:cNvPr>
          <p:cNvSpPr>
            <a:spLocks noGrp="1"/>
          </p:cNvSpPr>
          <p:nvPr>
            <p:ph type="pic" sz="quarter" idx="15" hasCustomPrompt="1"/>
          </p:nvPr>
        </p:nvSpPr>
        <p:spPr>
          <a:xfrm>
            <a:off x="8065008" y="2587752"/>
            <a:ext cx="1344168" cy="704088"/>
          </a:xfrm>
        </p:spPr>
        <p:txBody>
          <a:bodyPr rtlCol="0"/>
          <a:lstStyle>
            <a:lvl1pPr marL="0" indent="0">
              <a:buNone/>
              <a:defRPr>
                <a:solidFill>
                  <a:schemeClr val="bg1"/>
                </a:solidFill>
              </a:defRPr>
            </a:lvl1pPr>
          </a:lstStyle>
          <a:p>
            <a:pPr rtl="0"/>
            <a:r>
              <a:rPr lang="fr-FR" noProof="0"/>
              <a:t>Logo</a:t>
            </a:r>
          </a:p>
        </p:txBody>
      </p:sp>
      <p:sp>
        <p:nvSpPr>
          <p:cNvPr id="10" name="Espace réservé du texte 5">
            <a:extLst>
              <a:ext uri="{FF2B5EF4-FFF2-40B4-BE49-F238E27FC236}">
                <a16:creationId xmlns:a16="http://schemas.microsoft.com/office/drawing/2014/main" id="{7436EF9B-F86C-114A-BB87-C439E5F12997}"/>
              </a:ext>
            </a:extLst>
          </p:cNvPr>
          <p:cNvSpPr>
            <a:spLocks noGrp="1"/>
          </p:cNvSpPr>
          <p:nvPr>
            <p:ph type="body" sz="quarter" idx="16" hasCustomPrompt="1"/>
          </p:nvPr>
        </p:nvSpPr>
        <p:spPr>
          <a:xfrm>
            <a:off x="2667000" y="4753821"/>
            <a:ext cx="4508500" cy="277342"/>
          </a:xfrm>
        </p:spPr>
        <p:txBody>
          <a:bodyPr rtlCol="0" anchor="ctr"/>
          <a:lstStyle>
            <a:lvl1pPr marL="0" indent="0" algn="r">
              <a:lnSpc>
                <a:spcPct val="100000"/>
              </a:lnSpc>
              <a:buNone/>
              <a:defRPr sz="1600">
                <a:solidFill>
                  <a:schemeClr val="bg1"/>
                </a:solidFill>
              </a:defRPr>
            </a:lvl1pPr>
            <a:lvl2pPr marL="266700" indent="0" algn="r">
              <a:buNone/>
              <a:defRPr>
                <a:solidFill>
                  <a:schemeClr val="bg1"/>
                </a:solidFill>
              </a:defRPr>
            </a:lvl2pPr>
            <a:lvl3pPr marL="542925" indent="0" algn="r">
              <a:buNone/>
              <a:defRPr>
                <a:solidFill>
                  <a:schemeClr val="bg1"/>
                </a:solidFill>
              </a:defRPr>
            </a:lvl3pPr>
            <a:lvl4pPr marL="809625" indent="0" algn="r">
              <a:buNone/>
              <a:defRPr>
                <a:solidFill>
                  <a:schemeClr val="bg1"/>
                </a:solidFill>
              </a:defRPr>
            </a:lvl4pPr>
            <a:lvl5pPr marL="1076325" indent="0" algn="r">
              <a:buNone/>
              <a:defRPr>
                <a:solidFill>
                  <a:schemeClr val="bg1"/>
                </a:solidFill>
              </a:defRPr>
            </a:lvl5pPr>
          </a:lstStyle>
          <a:p>
            <a:pPr lvl="0" rtl="0"/>
            <a:r>
              <a:rPr lang="fr-FR" noProof="0"/>
              <a:t>Adresse de site web</a:t>
            </a:r>
          </a:p>
        </p:txBody>
      </p:sp>
    </p:spTree>
    <p:extLst>
      <p:ext uri="{BB962C8B-B14F-4D97-AF65-F5344CB8AC3E}">
        <p14:creationId xmlns:p14="http://schemas.microsoft.com/office/powerpoint/2010/main" val="1302155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e et image grand format">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0F23EB7-E336-46EB-A4A0-3DB7A6BF4CE1}"/>
              </a:ext>
            </a:extLst>
          </p:cNvPr>
          <p:cNvSpPr>
            <a:spLocks noGrp="1"/>
          </p:cNvSpPr>
          <p:nvPr>
            <p:ph type="ctrTitle" hasCustomPrompt="1"/>
          </p:nvPr>
        </p:nvSpPr>
        <p:spPr>
          <a:xfrm>
            <a:off x="84000" y="3517901"/>
            <a:ext cx="6012000" cy="1409700"/>
          </a:xfrm>
          <a:solidFill>
            <a:schemeClr val="tx1"/>
          </a:solidFill>
        </p:spPr>
        <p:txBody>
          <a:bodyPr lIns="288000" rIns="432000" bIns="144000" rtlCol="0" anchor="b"/>
          <a:lstStyle>
            <a:lvl1pPr algn="r">
              <a:defRPr sz="3600" spc="-150">
                <a:solidFill>
                  <a:schemeClr val="bg1"/>
                </a:solidFill>
              </a:defRPr>
            </a:lvl1pPr>
          </a:lstStyle>
          <a:p>
            <a:pPr rtl="0"/>
            <a:r>
              <a:rPr lang="fr-FR" noProof="0" dirty="0"/>
              <a:t>Cliquez pour modifier </a:t>
            </a:r>
            <a:br>
              <a:rPr lang="fr-FR" noProof="0" dirty="0"/>
            </a:br>
            <a:r>
              <a:rPr lang="fr-FR" noProof="0" dirty="0"/>
              <a:t>le style du titre du masque</a:t>
            </a:r>
          </a:p>
        </p:txBody>
      </p:sp>
      <p:sp>
        <p:nvSpPr>
          <p:cNvPr id="3" name="Sous-titre 2">
            <a:extLst>
              <a:ext uri="{FF2B5EF4-FFF2-40B4-BE49-F238E27FC236}">
                <a16:creationId xmlns:a16="http://schemas.microsoft.com/office/drawing/2014/main" id="{C9980B88-3F4A-4688-9ED0-17EF37E62D93}"/>
              </a:ext>
            </a:extLst>
          </p:cNvPr>
          <p:cNvSpPr>
            <a:spLocks noGrp="1"/>
          </p:cNvSpPr>
          <p:nvPr>
            <p:ph type="subTitle" idx="1"/>
          </p:nvPr>
        </p:nvSpPr>
        <p:spPr>
          <a:xfrm>
            <a:off x="84000" y="4927600"/>
            <a:ext cx="6012000" cy="1845743"/>
          </a:xfrm>
          <a:solidFill>
            <a:schemeClr val="tx1">
              <a:lumMod val="85000"/>
              <a:lumOff val="15000"/>
            </a:schemeClr>
          </a:solidFill>
        </p:spPr>
        <p:txBody>
          <a:bodyPr lIns="288000" tIns="144000" rIns="432000" rtlCol="0"/>
          <a:lstStyle>
            <a:lvl1pPr marL="0" indent="0" algn="r">
              <a:buNone/>
              <a:defRPr sz="21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fr-FR" noProof="0" smtClean="0"/>
              <a:t>Modifier le style des sous-titres du masque</a:t>
            </a:r>
            <a:endParaRPr lang="fr-FR" noProof="0" dirty="0"/>
          </a:p>
        </p:txBody>
      </p:sp>
      <p:sp>
        <p:nvSpPr>
          <p:cNvPr id="5" name="Espace réservé du numéro de diapositive 4">
            <a:extLst>
              <a:ext uri="{FF2B5EF4-FFF2-40B4-BE49-F238E27FC236}">
                <a16:creationId xmlns:a16="http://schemas.microsoft.com/office/drawing/2014/main" id="{B9994FE7-F6B5-D34D-B846-52B81F6F601D}"/>
              </a:ext>
            </a:extLst>
          </p:cNvPr>
          <p:cNvSpPr>
            <a:spLocks noGrp="1"/>
          </p:cNvSpPr>
          <p:nvPr>
            <p:ph type="sldNum" sz="quarter" idx="14"/>
          </p:nvPr>
        </p:nvSpPr>
        <p:spPr/>
        <p:txBody>
          <a:bodyPr rtlCol="0"/>
          <a:lstStyle/>
          <a:p>
            <a:pPr rtl="0"/>
            <a:fld id="{19B51A1E-902D-48AF-9020-955120F399B6}" type="slidenum">
              <a:rPr lang="fr-FR" noProof="0" smtClean="0"/>
              <a:pPr rtl="0"/>
              <a:t>‹N°›</a:t>
            </a:fld>
            <a:endParaRPr lang="fr-FR" noProof="0"/>
          </a:p>
        </p:txBody>
      </p:sp>
      <p:sp>
        <p:nvSpPr>
          <p:cNvPr id="6" name="Zone de texte 5">
            <a:extLst>
              <a:ext uri="{FF2B5EF4-FFF2-40B4-BE49-F238E27FC236}">
                <a16:creationId xmlns:a16="http://schemas.microsoft.com/office/drawing/2014/main" id="{6989E631-FFE0-4842-9C8D-2977AD46DA07}"/>
              </a:ext>
            </a:extLst>
          </p:cNvPr>
          <p:cNvSpPr txBox="1"/>
          <p:nvPr userDrawn="1"/>
        </p:nvSpPr>
        <p:spPr>
          <a:xfrm>
            <a:off x="5861957" y="6613071"/>
            <a:ext cx="0" cy="0"/>
          </a:xfrm>
          <a:prstGeom prst="rect">
            <a:avLst/>
          </a:prstGeom>
          <a:noFill/>
        </p:spPr>
        <p:txBody>
          <a:bodyPr wrap="none" lIns="0" tIns="0" rIns="0" bIns="0" rtlCol="0">
            <a:noAutofit/>
          </a:bodyPr>
          <a:lstStyle/>
          <a:p>
            <a:pPr algn="l" rtl="0"/>
            <a:endParaRPr lang="fr-FR" sz="1200" noProof="0">
              <a:solidFill>
                <a:schemeClr val="tx1">
                  <a:lumMod val="75000"/>
                  <a:lumOff val="25000"/>
                </a:schemeClr>
              </a:solidFill>
              <a:latin typeface="+mn-lt"/>
            </a:endParaRPr>
          </a:p>
        </p:txBody>
      </p:sp>
      <p:sp>
        <p:nvSpPr>
          <p:cNvPr id="32" name="Espace réservé d’image 31">
            <a:extLst>
              <a:ext uri="{FF2B5EF4-FFF2-40B4-BE49-F238E27FC236}">
                <a16:creationId xmlns:a16="http://schemas.microsoft.com/office/drawing/2014/main" id="{6BC25646-06FC-4B3E-A74E-268EB8AEA602}"/>
              </a:ext>
            </a:extLst>
          </p:cNvPr>
          <p:cNvSpPr>
            <a:spLocks noGrp="1"/>
          </p:cNvSpPr>
          <p:nvPr>
            <p:ph type="pic" sz="quarter" idx="12" hasCustomPrompt="1"/>
          </p:nvPr>
        </p:nvSpPr>
        <p:spPr>
          <a:xfrm>
            <a:off x="84000" y="86714"/>
            <a:ext cx="6009285" cy="3431187"/>
          </a:xfrm>
          <a:solidFill>
            <a:srgbClr val="333333"/>
          </a:solidFill>
        </p:spPr>
        <p:txBody>
          <a:bodyPr lIns="0" tIns="0" rtlCol="0" anchor="ctr"/>
          <a:lstStyle>
            <a:lvl1pPr marL="0" indent="0" algn="ctr">
              <a:buNone/>
              <a:defRPr sz="1100" i="1">
                <a:solidFill>
                  <a:schemeClr val="bg1">
                    <a:lumMod val="85000"/>
                  </a:schemeClr>
                </a:solidFill>
                <a:latin typeface="Times New Roman" panose="02020603050405020304" pitchFamily="18" charset="0"/>
                <a:cs typeface="Times New Roman" panose="02020603050405020304" pitchFamily="18" charset="0"/>
              </a:defRPr>
            </a:lvl1pPr>
          </a:lstStyle>
          <a:p>
            <a:pPr rtl="0"/>
            <a:r>
              <a:rPr lang="fr-FR" noProof="0" dirty="0"/>
              <a:t>Insérez ou glissez-déplacez une image ici</a:t>
            </a:r>
          </a:p>
        </p:txBody>
      </p:sp>
      <p:sp>
        <p:nvSpPr>
          <p:cNvPr id="16" name="Espace réservé du contenu 2">
            <a:extLst>
              <a:ext uri="{FF2B5EF4-FFF2-40B4-BE49-F238E27FC236}">
                <a16:creationId xmlns:a16="http://schemas.microsoft.com/office/drawing/2014/main" id="{ED5F0C9D-A08F-4539-BA26-61D24BBE6E9A}"/>
              </a:ext>
            </a:extLst>
          </p:cNvPr>
          <p:cNvSpPr>
            <a:spLocks noGrp="1"/>
          </p:cNvSpPr>
          <p:nvPr>
            <p:ph idx="15" hasCustomPrompt="1"/>
          </p:nvPr>
        </p:nvSpPr>
        <p:spPr>
          <a:xfrm>
            <a:off x="6464300" y="1152000"/>
            <a:ext cx="5307700" cy="4680000"/>
          </a:xfrm>
        </p:spPr>
        <p:txBody>
          <a:bodyPr rtlCol="0" anchor="b"/>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Tree>
    <p:extLst>
      <p:ext uri="{BB962C8B-B14F-4D97-AF65-F5344CB8AC3E}">
        <p14:creationId xmlns:p14="http://schemas.microsoft.com/office/powerpoint/2010/main" val="607283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152000"/>
            <a:ext cx="11340000" cy="4680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2" name="Titre 1">
            <a:extLst>
              <a:ext uri="{FF2B5EF4-FFF2-40B4-BE49-F238E27FC236}">
                <a16:creationId xmlns:a16="http://schemas.microsoft.com/office/drawing/2014/main" id="{5CFF4C50-933F-41F9-AD11-BD02410AA7D5}"/>
              </a:ext>
            </a:extLst>
          </p:cNvPr>
          <p:cNvSpPr>
            <a:spLocks noGrp="1"/>
          </p:cNvSpPr>
          <p:nvPr>
            <p:ph type="title"/>
          </p:nvPr>
        </p:nvSpPr>
        <p:spPr/>
        <p:txBody>
          <a:bodyPr rtlCol="0"/>
          <a:lstStyle>
            <a:lvl1pPr>
              <a:defRPr>
                <a:solidFill>
                  <a:schemeClr val="tx1">
                    <a:lumMod val="75000"/>
                    <a:lumOff val="25000"/>
                  </a:schemeClr>
                </a:solidFill>
              </a:defRPr>
            </a:lvl1pPr>
          </a:lstStyle>
          <a:p>
            <a:pPr rtl="0"/>
            <a:r>
              <a:rPr lang="fr-FR" noProof="0" smtClean="0"/>
              <a:t>Modifiez le style du titre</a:t>
            </a:r>
            <a:endParaRPr lang="fr-FR" noProof="0"/>
          </a:p>
        </p:txBody>
      </p:sp>
      <p:sp>
        <p:nvSpPr>
          <p:cNvPr id="7" name="Espace réservé du pied de page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fr-FR" noProof="0"/>
              <a:t>Ajouter un pied de page</a:t>
            </a:r>
          </a:p>
        </p:txBody>
      </p:sp>
      <p:sp>
        <p:nvSpPr>
          <p:cNvPr id="8" name="Espace réservé du numéro de diapositive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fr-FR" noProof="0" smtClean="0"/>
              <a:pPr rtl="0"/>
              <a:t>‹N°›</a:t>
            </a:fld>
            <a:endParaRPr lang="fr-FR" noProof="0"/>
          </a:p>
        </p:txBody>
      </p:sp>
      <p:sp>
        <p:nvSpPr>
          <p:cNvPr id="24" name="Forme libre : Forme 23">
            <a:extLst>
              <a:ext uri="{FF2B5EF4-FFF2-40B4-BE49-F238E27FC236}">
                <a16:creationId xmlns:a16="http://schemas.microsoft.com/office/drawing/2014/main" id="{5F6D6B0F-FF8B-4D60-B712-A57904D5502C}"/>
              </a:ext>
            </a:extLst>
          </p:cNvPr>
          <p:cNvSpPr/>
          <p:nvPr userDrawn="1"/>
        </p:nvSpPr>
        <p:spPr>
          <a:xfrm rot="19260823">
            <a:off x="10216425" y="538864"/>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5" name="Forme libre : Forme 24">
            <a:extLst>
              <a:ext uri="{FF2B5EF4-FFF2-40B4-BE49-F238E27FC236}">
                <a16:creationId xmlns:a16="http://schemas.microsoft.com/office/drawing/2014/main" id="{FFF5FB50-33B5-4195-92D6-70891F240926}"/>
              </a:ext>
            </a:extLst>
          </p:cNvPr>
          <p:cNvSpPr/>
          <p:nvPr userDrawn="1"/>
        </p:nvSpPr>
        <p:spPr>
          <a:xfrm rot="20377627">
            <a:off x="10678141" y="84921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6" name="Forme libre : Forme 25">
            <a:extLst>
              <a:ext uri="{FF2B5EF4-FFF2-40B4-BE49-F238E27FC236}">
                <a16:creationId xmlns:a16="http://schemas.microsoft.com/office/drawing/2014/main" id="{EECD958F-56E9-4A3B-9C25-D5970592C848}"/>
              </a:ext>
            </a:extLst>
          </p:cNvPr>
          <p:cNvSpPr/>
          <p:nvPr userDrawn="1"/>
        </p:nvSpPr>
        <p:spPr>
          <a:xfrm rot="19260823">
            <a:off x="10717367" y="620572"/>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7" name="Forme libre : Forme 26">
            <a:extLst>
              <a:ext uri="{FF2B5EF4-FFF2-40B4-BE49-F238E27FC236}">
                <a16:creationId xmlns:a16="http://schemas.microsoft.com/office/drawing/2014/main" id="{72F4FF18-9272-43AF-912E-B1CF8BF148D4}"/>
              </a:ext>
            </a:extLst>
          </p:cNvPr>
          <p:cNvSpPr/>
          <p:nvPr userDrawn="1"/>
        </p:nvSpPr>
        <p:spPr>
          <a:xfrm rot="19810388">
            <a:off x="11064926" y="78160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8" name="Forme libre : Forme 27">
            <a:extLst>
              <a:ext uri="{FF2B5EF4-FFF2-40B4-BE49-F238E27FC236}">
                <a16:creationId xmlns:a16="http://schemas.microsoft.com/office/drawing/2014/main" id="{AE9C7EB4-9E81-4394-8C2C-A54BBD15B51D}"/>
              </a:ext>
            </a:extLst>
          </p:cNvPr>
          <p:cNvSpPr/>
          <p:nvPr userDrawn="1"/>
        </p:nvSpPr>
        <p:spPr>
          <a:xfrm rot="18277851">
            <a:off x="11152527" y="3820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9" name="Forme libre : Forme 28">
            <a:extLst>
              <a:ext uri="{FF2B5EF4-FFF2-40B4-BE49-F238E27FC236}">
                <a16:creationId xmlns:a16="http://schemas.microsoft.com/office/drawing/2014/main" id="{FE681EC0-A139-4B14-89E8-F237CB63D4C9}"/>
              </a:ext>
            </a:extLst>
          </p:cNvPr>
          <p:cNvSpPr/>
          <p:nvPr userDrawn="1"/>
        </p:nvSpPr>
        <p:spPr>
          <a:xfrm rot="20761418">
            <a:off x="11545452" y="1030689"/>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30" name="Forme libre : Forme 29">
            <a:extLst>
              <a:ext uri="{FF2B5EF4-FFF2-40B4-BE49-F238E27FC236}">
                <a16:creationId xmlns:a16="http://schemas.microsoft.com/office/drawing/2014/main" id="{87F87648-ABB4-4C97-BB6D-58342407E9DF}"/>
              </a:ext>
            </a:extLst>
          </p:cNvPr>
          <p:cNvSpPr/>
          <p:nvPr userDrawn="1"/>
        </p:nvSpPr>
        <p:spPr>
          <a:xfrm rot="17315293">
            <a:off x="11756248" y="247552"/>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31" name="Forme libre : Forme 30">
            <a:extLst>
              <a:ext uri="{FF2B5EF4-FFF2-40B4-BE49-F238E27FC236}">
                <a16:creationId xmlns:a16="http://schemas.microsoft.com/office/drawing/2014/main" id="{0802EFEB-F4DF-4501-91AA-173B60EBBBAA}"/>
              </a:ext>
            </a:extLst>
          </p:cNvPr>
          <p:cNvSpPr/>
          <p:nvPr userDrawn="1"/>
        </p:nvSpPr>
        <p:spPr>
          <a:xfrm rot="20082236">
            <a:off x="11448108" y="631127"/>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32" name="Forme libre : Forme 31">
            <a:extLst>
              <a:ext uri="{FF2B5EF4-FFF2-40B4-BE49-F238E27FC236}">
                <a16:creationId xmlns:a16="http://schemas.microsoft.com/office/drawing/2014/main" id="{109FE51D-8E02-4ED7-862B-5CF838F7F77F}"/>
              </a:ext>
            </a:extLst>
          </p:cNvPr>
          <p:cNvSpPr/>
          <p:nvPr userDrawn="1"/>
        </p:nvSpPr>
        <p:spPr>
          <a:xfrm rot="19879732">
            <a:off x="11668879" y="824433"/>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33" name="Forme libre : Forme 32">
            <a:extLst>
              <a:ext uri="{FF2B5EF4-FFF2-40B4-BE49-F238E27FC236}">
                <a16:creationId xmlns:a16="http://schemas.microsoft.com/office/drawing/2014/main" id="{4ECB9E40-5923-4571-9C8E-D7412C1283B2}"/>
              </a:ext>
            </a:extLst>
          </p:cNvPr>
          <p:cNvSpPr/>
          <p:nvPr userDrawn="1"/>
        </p:nvSpPr>
        <p:spPr>
          <a:xfrm rot="328041">
            <a:off x="10094502" y="901548"/>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34" name="Forme libre : Forme 33">
            <a:extLst>
              <a:ext uri="{FF2B5EF4-FFF2-40B4-BE49-F238E27FC236}">
                <a16:creationId xmlns:a16="http://schemas.microsoft.com/office/drawing/2014/main" id="{E46052C9-826B-47AC-9F6B-3078D4F43748}"/>
              </a:ext>
            </a:extLst>
          </p:cNvPr>
          <p:cNvSpPr/>
          <p:nvPr userDrawn="1"/>
        </p:nvSpPr>
        <p:spPr>
          <a:xfrm>
            <a:off x="10871770" y="1202556"/>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35" name="Forme libre : Forme 34">
            <a:extLst>
              <a:ext uri="{FF2B5EF4-FFF2-40B4-BE49-F238E27FC236}">
                <a16:creationId xmlns:a16="http://schemas.microsoft.com/office/drawing/2014/main" id="{0C3867F5-4C6F-48BE-9DFF-9046D1FE6771}"/>
              </a:ext>
            </a:extLst>
          </p:cNvPr>
          <p:cNvSpPr/>
          <p:nvPr userDrawn="1"/>
        </p:nvSpPr>
        <p:spPr>
          <a:xfrm rot="20761418">
            <a:off x="11512604" y="1484835"/>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36" name="Forme libre : Forme 35">
            <a:extLst>
              <a:ext uri="{FF2B5EF4-FFF2-40B4-BE49-F238E27FC236}">
                <a16:creationId xmlns:a16="http://schemas.microsoft.com/office/drawing/2014/main" id="{7B0CB40F-9E6F-457D-9C1F-9769BC3AE13E}"/>
              </a:ext>
            </a:extLst>
          </p:cNvPr>
          <p:cNvSpPr/>
          <p:nvPr userDrawn="1"/>
        </p:nvSpPr>
        <p:spPr>
          <a:xfrm rot="1160487">
            <a:off x="10291662" y="1614015"/>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37" name="Forme libre : Forme 36">
            <a:extLst>
              <a:ext uri="{FF2B5EF4-FFF2-40B4-BE49-F238E27FC236}">
                <a16:creationId xmlns:a16="http://schemas.microsoft.com/office/drawing/2014/main" id="{0FCD03E7-2128-4C04-A914-409506646A76}"/>
              </a:ext>
            </a:extLst>
          </p:cNvPr>
          <p:cNvSpPr/>
          <p:nvPr userDrawn="1"/>
        </p:nvSpPr>
        <p:spPr>
          <a:xfrm rot="803026">
            <a:off x="11586107" y="2015428"/>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Tree>
    <p:extLst>
      <p:ext uri="{BB962C8B-B14F-4D97-AF65-F5344CB8AC3E}">
        <p14:creationId xmlns:p14="http://schemas.microsoft.com/office/powerpoint/2010/main" val="1734501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EE479C-D1F6-4BAC-80D2-90EF74E3261A}"/>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fr-FR" noProof="0" smtClean="0"/>
              <a:t>Modifiez le style du titre</a:t>
            </a:r>
            <a:endParaRPr lang="fr-FR" noProof="0"/>
          </a:p>
        </p:txBody>
      </p:sp>
      <p:sp>
        <p:nvSpPr>
          <p:cNvPr id="3" name="Espace réservé du contenu 2">
            <a:extLst>
              <a:ext uri="{FF2B5EF4-FFF2-40B4-BE49-F238E27FC236}">
                <a16:creationId xmlns:a16="http://schemas.microsoft.com/office/drawing/2014/main" id="{A22238F2-C6EC-476F-8371-119AECBA5622}"/>
              </a:ext>
            </a:extLst>
          </p:cNvPr>
          <p:cNvSpPr>
            <a:spLocks noGrp="1"/>
          </p:cNvSpPr>
          <p:nvPr>
            <p:ph sz="half" idx="1" hasCustomPrompt="1"/>
          </p:nvPr>
        </p:nvSpPr>
        <p:spPr>
          <a:xfrm>
            <a:off x="432000" y="1152000"/>
            <a:ext cx="5472000" cy="504000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8" name="Espace réservé du pied de page 7">
            <a:extLst>
              <a:ext uri="{FF2B5EF4-FFF2-40B4-BE49-F238E27FC236}">
                <a16:creationId xmlns:a16="http://schemas.microsoft.com/office/drawing/2014/main" id="{C9E47D86-FD0D-44D0-9B7F-9EDEBD11F9D6}"/>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fr-FR" noProof="0"/>
              <a:t>Ajouter un pied de page</a:t>
            </a:r>
          </a:p>
        </p:txBody>
      </p:sp>
      <p:sp>
        <p:nvSpPr>
          <p:cNvPr id="9" name="Espace réservé du numéro de diapositive 8">
            <a:extLst>
              <a:ext uri="{FF2B5EF4-FFF2-40B4-BE49-F238E27FC236}">
                <a16:creationId xmlns:a16="http://schemas.microsoft.com/office/drawing/2014/main" id="{0A29F8B3-4723-4928-83E5-76C29D05F2FE}"/>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fr-FR" noProof="0" smtClean="0"/>
              <a:pPr rtl="0"/>
              <a:t>‹N°›</a:t>
            </a:fld>
            <a:endParaRPr lang="fr-FR" noProof="0"/>
          </a:p>
        </p:txBody>
      </p:sp>
      <p:sp>
        <p:nvSpPr>
          <p:cNvPr id="6" name="Espace réservé du texte 5">
            <a:extLst>
              <a:ext uri="{FF2B5EF4-FFF2-40B4-BE49-F238E27FC236}">
                <a16:creationId xmlns:a16="http://schemas.microsoft.com/office/drawing/2014/main" id="{7867C73D-EE16-41D1-B7CE-A35C765E3B8D}"/>
              </a:ext>
            </a:extLst>
          </p:cNvPr>
          <p:cNvSpPr>
            <a:spLocks noGrp="1"/>
          </p:cNvSpPr>
          <p:nvPr>
            <p:ph type="body" sz="quarter" idx="12" hasCustomPrompt="1"/>
          </p:nvPr>
        </p:nvSpPr>
        <p:spPr>
          <a:xfrm>
            <a:off x="6299887" y="1152525"/>
            <a:ext cx="5472113" cy="5038725"/>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Tree>
    <p:extLst>
      <p:ext uri="{BB962C8B-B14F-4D97-AF65-F5344CB8AC3E}">
        <p14:creationId xmlns:p14="http://schemas.microsoft.com/office/powerpoint/2010/main" val="8915521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colonn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fr-FR" noProof="0" smtClean="0"/>
              <a:t>Modifiez le style du titre</a:t>
            </a:r>
            <a:endParaRPr lang="fr-FR" noProof="0"/>
          </a:p>
        </p:txBody>
      </p:sp>
      <p:sp>
        <p:nvSpPr>
          <p:cNvPr id="3" name="Espace réservé du contenu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152000"/>
            <a:ext cx="3600000" cy="503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7" name="Espace réservé du pied de page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fr-FR" noProof="0"/>
              <a:t>Ajouter un pied de page</a:t>
            </a:r>
          </a:p>
        </p:txBody>
      </p:sp>
      <p:sp>
        <p:nvSpPr>
          <p:cNvPr id="8" name="Espace réservé du numéro de diapositive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fr-FR" noProof="0" smtClean="0"/>
              <a:pPr rtl="0"/>
              <a:t>‹N°›</a:t>
            </a:fld>
            <a:endParaRPr lang="fr-FR" noProof="0"/>
          </a:p>
        </p:txBody>
      </p:sp>
      <p:sp>
        <p:nvSpPr>
          <p:cNvPr id="5" name="Espace réservé du texte 4">
            <a:extLst>
              <a:ext uri="{FF2B5EF4-FFF2-40B4-BE49-F238E27FC236}">
                <a16:creationId xmlns:a16="http://schemas.microsoft.com/office/drawing/2014/main" id="{16A38E24-EB1C-472F-B631-5DF32F9C4CF5}"/>
              </a:ext>
            </a:extLst>
          </p:cNvPr>
          <p:cNvSpPr>
            <a:spLocks noGrp="1"/>
          </p:cNvSpPr>
          <p:nvPr>
            <p:ph type="body" sz="quarter" idx="12" hasCustomPrompt="1"/>
          </p:nvPr>
        </p:nvSpPr>
        <p:spPr>
          <a:xfrm>
            <a:off x="4301550" y="1152000"/>
            <a:ext cx="3600450" cy="5038725"/>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11" name="Espace réservé du texte 10">
            <a:extLst>
              <a:ext uri="{FF2B5EF4-FFF2-40B4-BE49-F238E27FC236}">
                <a16:creationId xmlns:a16="http://schemas.microsoft.com/office/drawing/2014/main" id="{5B4A252E-78C9-4F76-98A4-A4B580AD072A}"/>
              </a:ext>
            </a:extLst>
          </p:cNvPr>
          <p:cNvSpPr>
            <a:spLocks noGrp="1"/>
          </p:cNvSpPr>
          <p:nvPr>
            <p:ph type="body" sz="quarter" idx="13" hasCustomPrompt="1"/>
          </p:nvPr>
        </p:nvSpPr>
        <p:spPr>
          <a:xfrm>
            <a:off x="8171550" y="1152000"/>
            <a:ext cx="3600450" cy="5038725"/>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Tree>
    <p:extLst>
      <p:ext uri="{BB962C8B-B14F-4D97-AF65-F5344CB8AC3E}">
        <p14:creationId xmlns:p14="http://schemas.microsoft.com/office/powerpoint/2010/main" val="2654388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 colonne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fr-FR" noProof="0" smtClean="0"/>
              <a:t>Modifiez le style du titre</a:t>
            </a:r>
            <a:endParaRPr lang="fr-FR" noProof="0"/>
          </a:p>
        </p:txBody>
      </p:sp>
      <p:sp>
        <p:nvSpPr>
          <p:cNvPr id="3" name="Espace réservé du contenu 2">
            <a:extLst>
              <a:ext uri="{FF2B5EF4-FFF2-40B4-BE49-F238E27FC236}">
                <a16:creationId xmlns:a16="http://schemas.microsoft.com/office/drawing/2014/main" id="{B1948E38-8FB0-4E51-A01C-C88794372E50}"/>
              </a:ext>
            </a:extLst>
          </p:cNvPr>
          <p:cNvSpPr>
            <a:spLocks noGrp="1"/>
          </p:cNvSpPr>
          <p:nvPr>
            <p:ph idx="1" hasCustomPrompt="1"/>
          </p:nvPr>
        </p:nvSpPr>
        <p:spPr>
          <a:xfrm>
            <a:off x="432000" y="1152000"/>
            <a:ext cx="2160000" cy="5039250"/>
          </a:xfrm>
        </p:spPr>
        <p:txBody>
          <a:bodyPr rtlCol="0"/>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7" name="Espace réservé du pied de page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fr-FR" noProof="0"/>
              <a:t>Ajouter un pied de page</a:t>
            </a:r>
          </a:p>
        </p:txBody>
      </p:sp>
      <p:sp>
        <p:nvSpPr>
          <p:cNvPr id="8" name="Espace réservé du numéro de diapositive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fr-FR" noProof="0" smtClean="0"/>
              <a:pPr rtl="0"/>
              <a:t>‹N°›</a:t>
            </a:fld>
            <a:endParaRPr lang="fr-FR" noProof="0"/>
          </a:p>
        </p:txBody>
      </p:sp>
      <p:sp>
        <p:nvSpPr>
          <p:cNvPr id="5" name="Espace réservé du texte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726412" y="1152525"/>
            <a:ext cx="2160588" cy="5038725"/>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13" name="Espace réservé du texte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5021412" y="1152525"/>
            <a:ext cx="2160588" cy="5038725"/>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15" name="Espace réservé du texte 14">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7316412" y="1148060"/>
            <a:ext cx="2160588" cy="5038725"/>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17" name="Espace réservé du texte 16">
            <a:extLst>
              <a:ext uri="{FF2B5EF4-FFF2-40B4-BE49-F238E27FC236}">
                <a16:creationId xmlns:a16="http://schemas.microsoft.com/office/drawing/2014/main" id="{77D6BBBA-F4A3-45D4-91BC-A405FFDC7C3D}"/>
              </a:ext>
            </a:extLst>
          </p:cNvPr>
          <p:cNvSpPr>
            <a:spLocks noGrp="1"/>
          </p:cNvSpPr>
          <p:nvPr>
            <p:ph type="body" sz="quarter" idx="15" hasCustomPrompt="1"/>
          </p:nvPr>
        </p:nvSpPr>
        <p:spPr>
          <a:xfrm>
            <a:off x="9611412" y="1152525"/>
            <a:ext cx="2160588" cy="5038725"/>
          </a:xfrm>
        </p:spPr>
        <p:txBody>
          <a:bodyPr rtlCol="0"/>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Tree>
    <p:extLst>
      <p:ext uri="{BB962C8B-B14F-4D97-AF65-F5344CB8AC3E}">
        <p14:creationId xmlns:p14="http://schemas.microsoft.com/office/powerpoint/2010/main" val="974837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ages de puces">
    <p:spTree>
      <p:nvGrpSpPr>
        <p:cNvPr id="1" name=""/>
        <p:cNvGrpSpPr/>
        <p:nvPr/>
      </p:nvGrpSpPr>
      <p:grpSpPr>
        <a:xfrm>
          <a:off x="0" y="0"/>
          <a:ext cx="0" cy="0"/>
          <a:chOff x="0" y="0"/>
          <a:chExt cx="0" cy="0"/>
        </a:xfrm>
      </p:grpSpPr>
      <p:sp>
        <p:nvSpPr>
          <p:cNvPr id="28" name="Ovale 27">
            <a:extLst>
              <a:ext uri="{FF2B5EF4-FFF2-40B4-BE49-F238E27FC236}">
                <a16:creationId xmlns:a16="http://schemas.microsoft.com/office/drawing/2014/main" id="{2041BFF2-BC3B-3145-940D-004809E5A80A}"/>
              </a:ext>
            </a:extLst>
          </p:cNvPr>
          <p:cNvSpPr>
            <a:spLocks noChangeAspect="1"/>
          </p:cNvSpPr>
          <p:nvPr userDrawn="1"/>
        </p:nvSpPr>
        <p:spPr>
          <a:xfrm>
            <a:off x="3050592"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9" name="Ovale 28">
            <a:extLst>
              <a:ext uri="{FF2B5EF4-FFF2-40B4-BE49-F238E27FC236}">
                <a16:creationId xmlns:a16="http://schemas.microsoft.com/office/drawing/2014/main" id="{A9906F5C-A183-DF45-AE48-C1D611CDC98D}"/>
              </a:ext>
            </a:extLst>
          </p:cNvPr>
          <p:cNvSpPr>
            <a:spLocks noChangeAspect="1"/>
          </p:cNvSpPr>
          <p:nvPr userDrawn="1"/>
        </p:nvSpPr>
        <p:spPr>
          <a:xfrm>
            <a:off x="5345060"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30" name="Ovale 29">
            <a:extLst>
              <a:ext uri="{FF2B5EF4-FFF2-40B4-BE49-F238E27FC236}">
                <a16:creationId xmlns:a16="http://schemas.microsoft.com/office/drawing/2014/main" id="{C9CFF2EB-CD95-EA4D-810E-C9F8127071FE}"/>
              </a:ext>
            </a:extLst>
          </p:cNvPr>
          <p:cNvSpPr>
            <a:spLocks noChangeAspect="1"/>
          </p:cNvSpPr>
          <p:nvPr userDrawn="1"/>
        </p:nvSpPr>
        <p:spPr>
          <a:xfrm>
            <a:off x="7639529"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31" name="Ovale 30">
            <a:extLst>
              <a:ext uri="{FF2B5EF4-FFF2-40B4-BE49-F238E27FC236}">
                <a16:creationId xmlns:a16="http://schemas.microsoft.com/office/drawing/2014/main" id="{EE120266-68E0-504A-B1C8-F3369F5AF7C0}"/>
              </a:ext>
            </a:extLst>
          </p:cNvPr>
          <p:cNvSpPr>
            <a:spLocks noChangeAspect="1"/>
          </p:cNvSpPr>
          <p:nvPr userDrawn="1"/>
        </p:nvSpPr>
        <p:spPr>
          <a:xfrm>
            <a:off x="9933998"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9" name="Ovale 8">
            <a:extLst>
              <a:ext uri="{FF2B5EF4-FFF2-40B4-BE49-F238E27FC236}">
                <a16:creationId xmlns:a16="http://schemas.microsoft.com/office/drawing/2014/main" id="{4FB4A810-8614-AD44-B362-CE45C8C679CE}"/>
              </a:ext>
            </a:extLst>
          </p:cNvPr>
          <p:cNvSpPr>
            <a:spLocks noChangeAspect="1"/>
          </p:cNvSpPr>
          <p:nvPr userDrawn="1"/>
        </p:nvSpPr>
        <p:spPr>
          <a:xfrm>
            <a:off x="759111"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 name="Titr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fr-FR" noProof="0" smtClean="0"/>
              <a:t>Modifiez le style du titre</a:t>
            </a:r>
            <a:endParaRPr lang="fr-FR" noProof="0"/>
          </a:p>
        </p:txBody>
      </p:sp>
      <p:sp>
        <p:nvSpPr>
          <p:cNvPr id="7" name="Espace réservé du pied de page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fr-FR" noProof="0"/>
              <a:t>Ajouter un pied de page</a:t>
            </a:r>
          </a:p>
        </p:txBody>
      </p:sp>
      <p:sp>
        <p:nvSpPr>
          <p:cNvPr id="8" name="Espace réservé du numéro de diapositive 7">
            <a:extLst>
              <a:ext uri="{FF2B5EF4-FFF2-40B4-BE49-F238E27FC236}">
                <a16:creationId xmlns:a16="http://schemas.microsoft.com/office/drawing/2014/main" id="{86E99B1E-D08C-46BA-9D27-9ED02F4C9B6C}"/>
              </a:ext>
            </a:extLst>
          </p:cNvPr>
          <p:cNvSpPr>
            <a:spLocks noGrp="1"/>
          </p:cNvSpPr>
          <p:nvPr>
            <p:ph type="sldNum" sz="quarter" idx="11"/>
          </p:nvPr>
        </p:nvSpPr>
        <p:spPr/>
        <p:txBody>
          <a:bodyPr rtlCol="0"/>
          <a:lstStyle>
            <a:lvl1pPr>
              <a:defRPr>
                <a:solidFill>
                  <a:schemeClr val="tx1">
                    <a:lumMod val="75000"/>
                    <a:lumOff val="25000"/>
                  </a:schemeClr>
                </a:solidFill>
              </a:defRPr>
            </a:lvl1pPr>
          </a:lstStyle>
          <a:p>
            <a:pPr rtl="0"/>
            <a:fld id="{19B51A1E-902D-48AF-9020-955120F399B6}" type="slidenum">
              <a:rPr lang="fr-FR" noProof="0" smtClean="0"/>
              <a:pPr rtl="0"/>
              <a:t>‹N°›</a:t>
            </a:fld>
            <a:endParaRPr lang="fr-FR" noProof="0"/>
          </a:p>
        </p:txBody>
      </p:sp>
      <p:sp>
        <p:nvSpPr>
          <p:cNvPr id="5" name="Espace réservé du texte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726075" y="4688112"/>
            <a:ext cx="2160588" cy="900000"/>
          </a:xfrm>
        </p:spPr>
        <p:txBody>
          <a:bodyPr rtlCol="0"/>
          <a:lstStyle>
            <a:lvl1pPr marL="0" indent="0" algn="ctr">
              <a:buNone/>
              <a:defRPr sz="1600"/>
            </a:lvl1pPr>
          </a:lstStyle>
          <a:p>
            <a:pPr lvl="0" rtl="0"/>
            <a:r>
              <a:rPr lang="fr-FR" noProof="0"/>
              <a:t>Description de puce</a:t>
            </a:r>
          </a:p>
        </p:txBody>
      </p:sp>
      <p:sp>
        <p:nvSpPr>
          <p:cNvPr id="13" name="Espace réservé du texte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5020543" y="4688112"/>
            <a:ext cx="2160588" cy="900000"/>
          </a:xfrm>
        </p:spPr>
        <p:txBody>
          <a:bodyPr rtlCol="0"/>
          <a:lstStyle>
            <a:lvl1pPr marL="0" indent="0" algn="ctr">
              <a:buNone/>
              <a:defRPr sz="1600"/>
            </a:lvl1pPr>
          </a:lstStyle>
          <a:p>
            <a:pPr lvl="0" rtl="0"/>
            <a:r>
              <a:rPr lang="fr-FR" noProof="0"/>
              <a:t>Description de puce</a:t>
            </a:r>
          </a:p>
        </p:txBody>
      </p:sp>
      <p:sp>
        <p:nvSpPr>
          <p:cNvPr id="15" name="Espace réservé du texte 14">
            <a:extLst>
              <a:ext uri="{FF2B5EF4-FFF2-40B4-BE49-F238E27FC236}">
                <a16:creationId xmlns:a16="http://schemas.microsoft.com/office/drawing/2014/main" id="{755213BF-EF6D-45DC-A01B-DE6C2F23A6D2}"/>
              </a:ext>
            </a:extLst>
          </p:cNvPr>
          <p:cNvSpPr>
            <a:spLocks noGrp="1"/>
          </p:cNvSpPr>
          <p:nvPr>
            <p:ph type="body" sz="quarter" idx="14" hasCustomPrompt="1"/>
          </p:nvPr>
        </p:nvSpPr>
        <p:spPr>
          <a:xfrm>
            <a:off x="7315012" y="4683647"/>
            <a:ext cx="2160588" cy="900000"/>
          </a:xfrm>
        </p:spPr>
        <p:txBody>
          <a:bodyPr rtlCol="0"/>
          <a:lstStyle>
            <a:lvl1pPr marL="0" indent="0" algn="ctr">
              <a:buNone/>
              <a:defRPr sz="1600"/>
            </a:lvl1pPr>
          </a:lstStyle>
          <a:p>
            <a:pPr lvl="0" rtl="0"/>
            <a:r>
              <a:rPr lang="fr-FR" noProof="0"/>
              <a:t>Description de puce</a:t>
            </a:r>
          </a:p>
        </p:txBody>
      </p:sp>
      <p:sp>
        <p:nvSpPr>
          <p:cNvPr id="17" name="Espace réservé du texte 16">
            <a:extLst>
              <a:ext uri="{FF2B5EF4-FFF2-40B4-BE49-F238E27FC236}">
                <a16:creationId xmlns:a16="http://schemas.microsoft.com/office/drawing/2014/main" id="{77D6BBBA-F4A3-45D4-91BC-A405FFDC7C3D}"/>
              </a:ext>
            </a:extLst>
          </p:cNvPr>
          <p:cNvSpPr>
            <a:spLocks noGrp="1"/>
          </p:cNvSpPr>
          <p:nvPr>
            <p:ph type="body" sz="quarter" idx="15" hasCustomPrompt="1"/>
          </p:nvPr>
        </p:nvSpPr>
        <p:spPr>
          <a:xfrm>
            <a:off x="9609481" y="4688112"/>
            <a:ext cx="2160588" cy="900000"/>
          </a:xfrm>
        </p:spPr>
        <p:txBody>
          <a:bodyPr rtlCol="0"/>
          <a:lstStyle>
            <a:lvl1pPr marL="0" indent="0" algn="ctr">
              <a:buNone/>
              <a:defRPr sz="1600"/>
            </a:lvl1pPr>
          </a:lstStyle>
          <a:p>
            <a:pPr lvl="0" rtl="0"/>
            <a:r>
              <a:rPr lang="fr-FR" noProof="0"/>
              <a:t>Description de puce</a:t>
            </a:r>
          </a:p>
        </p:txBody>
      </p:sp>
      <p:sp>
        <p:nvSpPr>
          <p:cNvPr id="6" name="Espace réservé du texte 5">
            <a:extLst>
              <a:ext uri="{FF2B5EF4-FFF2-40B4-BE49-F238E27FC236}">
                <a16:creationId xmlns:a16="http://schemas.microsoft.com/office/drawing/2014/main" id="{EB3F7825-EB73-4976-9D8D-BAD8C8FCEA82}"/>
              </a:ext>
            </a:extLst>
          </p:cNvPr>
          <p:cNvSpPr>
            <a:spLocks noGrp="1"/>
          </p:cNvSpPr>
          <p:nvPr>
            <p:ph type="body" sz="quarter" idx="16" hasCustomPrompt="1"/>
          </p:nvPr>
        </p:nvSpPr>
        <p:spPr>
          <a:xfrm>
            <a:off x="431800" y="3926334"/>
            <a:ext cx="2160000" cy="504000"/>
          </a:xfrm>
        </p:spPr>
        <p:txBody>
          <a:bodyPr rtlCol="0"/>
          <a:lstStyle>
            <a:lvl1pPr marL="0" indent="0" algn="ctr">
              <a:buNone/>
              <a:defRPr b="1">
                <a:latin typeface="+mj-lt"/>
              </a:defRPr>
            </a:lvl1pPr>
          </a:lstStyle>
          <a:p>
            <a:pPr lvl="0" rtl="0"/>
            <a:r>
              <a:rPr lang="fr-FR" noProof="0"/>
              <a:t>Puce 1</a:t>
            </a:r>
          </a:p>
        </p:txBody>
      </p:sp>
      <p:sp>
        <p:nvSpPr>
          <p:cNvPr id="10" name="Espace réservé du texte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2726076" y="3926335"/>
            <a:ext cx="2160587" cy="504000"/>
          </a:xfrm>
        </p:spPr>
        <p:txBody>
          <a:bodyPr rtlCol="0"/>
          <a:lstStyle>
            <a:lvl1pPr marL="0" indent="0" algn="ctr">
              <a:buNone/>
              <a:defRPr b="1">
                <a:latin typeface="+mj-lt"/>
              </a:defRPr>
            </a:lvl1pPr>
          </a:lstStyle>
          <a:p>
            <a:pPr lvl="0" rtl="0"/>
            <a:r>
              <a:rPr lang="fr-FR" noProof="0"/>
              <a:t>Puce 2</a:t>
            </a:r>
          </a:p>
        </p:txBody>
      </p:sp>
      <p:sp>
        <p:nvSpPr>
          <p:cNvPr id="12" name="Espace réservé du texte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5020543" y="3926335"/>
            <a:ext cx="2160588" cy="504000"/>
          </a:xfrm>
        </p:spPr>
        <p:txBody>
          <a:bodyPr rtlCol="0"/>
          <a:lstStyle>
            <a:lvl1pPr marL="0" indent="0" algn="ctr">
              <a:buNone/>
              <a:defRPr b="1">
                <a:latin typeface="+mj-lt"/>
              </a:defRPr>
            </a:lvl1pPr>
          </a:lstStyle>
          <a:p>
            <a:pPr lvl="0" rtl="0"/>
            <a:r>
              <a:rPr lang="fr-FR" noProof="0"/>
              <a:t>Puce 3</a:t>
            </a:r>
          </a:p>
        </p:txBody>
      </p:sp>
      <p:sp>
        <p:nvSpPr>
          <p:cNvPr id="16" name="Espace réservé du texte 15">
            <a:extLst>
              <a:ext uri="{FF2B5EF4-FFF2-40B4-BE49-F238E27FC236}">
                <a16:creationId xmlns:a16="http://schemas.microsoft.com/office/drawing/2014/main" id="{33DAFB20-1343-4578-8AA0-0378B674F1B1}"/>
              </a:ext>
            </a:extLst>
          </p:cNvPr>
          <p:cNvSpPr>
            <a:spLocks noGrp="1"/>
          </p:cNvSpPr>
          <p:nvPr>
            <p:ph type="body" sz="quarter" idx="19" hasCustomPrompt="1"/>
          </p:nvPr>
        </p:nvSpPr>
        <p:spPr>
          <a:xfrm>
            <a:off x="7315013" y="3926335"/>
            <a:ext cx="2160587" cy="504000"/>
          </a:xfrm>
        </p:spPr>
        <p:txBody>
          <a:bodyPr rtlCol="0"/>
          <a:lstStyle>
            <a:lvl1pPr marL="0" indent="0" algn="ctr">
              <a:buNone/>
              <a:defRPr b="1">
                <a:latin typeface="+mj-lt"/>
              </a:defRPr>
            </a:lvl1pPr>
          </a:lstStyle>
          <a:p>
            <a:pPr lvl="0" rtl="0"/>
            <a:r>
              <a:rPr lang="fr-FR" noProof="0"/>
              <a:t>Puce 4</a:t>
            </a:r>
          </a:p>
        </p:txBody>
      </p:sp>
      <p:sp>
        <p:nvSpPr>
          <p:cNvPr id="19" name="Espace réservé du texte 18">
            <a:extLst>
              <a:ext uri="{FF2B5EF4-FFF2-40B4-BE49-F238E27FC236}">
                <a16:creationId xmlns:a16="http://schemas.microsoft.com/office/drawing/2014/main" id="{B01E9EA3-8BD6-4531-812C-663C75428B76}"/>
              </a:ext>
            </a:extLst>
          </p:cNvPr>
          <p:cNvSpPr>
            <a:spLocks noGrp="1"/>
          </p:cNvSpPr>
          <p:nvPr>
            <p:ph type="body" sz="quarter" idx="20" hasCustomPrompt="1"/>
          </p:nvPr>
        </p:nvSpPr>
        <p:spPr>
          <a:xfrm>
            <a:off x="9609481" y="3926335"/>
            <a:ext cx="2160588" cy="504000"/>
          </a:xfrm>
        </p:spPr>
        <p:txBody>
          <a:bodyPr rtlCol="0"/>
          <a:lstStyle>
            <a:lvl1pPr marL="0" indent="0" algn="ctr">
              <a:buNone/>
              <a:defRPr b="1">
                <a:latin typeface="+mj-lt"/>
              </a:defRPr>
            </a:lvl1pPr>
          </a:lstStyle>
          <a:p>
            <a:pPr lvl="0" rtl="0"/>
            <a:r>
              <a:rPr lang="fr-FR" noProof="0"/>
              <a:t>Puce 5</a:t>
            </a:r>
          </a:p>
        </p:txBody>
      </p:sp>
      <p:sp>
        <p:nvSpPr>
          <p:cNvPr id="21" name="Espace réservé du texte 20">
            <a:extLst>
              <a:ext uri="{FF2B5EF4-FFF2-40B4-BE49-F238E27FC236}">
                <a16:creationId xmlns:a16="http://schemas.microsoft.com/office/drawing/2014/main" id="{DA4566DA-C848-4A27-BBC8-722932FFD7F6}"/>
              </a:ext>
            </a:extLst>
          </p:cNvPr>
          <p:cNvSpPr>
            <a:spLocks noGrp="1"/>
          </p:cNvSpPr>
          <p:nvPr>
            <p:ph type="body" sz="quarter" idx="21" hasCustomPrompt="1"/>
          </p:nvPr>
        </p:nvSpPr>
        <p:spPr>
          <a:xfrm>
            <a:off x="432094" y="4683350"/>
            <a:ext cx="2160000" cy="900000"/>
          </a:xfrm>
        </p:spPr>
        <p:txBody>
          <a:bodyPr rtlCol="0"/>
          <a:lstStyle>
            <a:lvl1pPr marL="0" indent="0" algn="ctr">
              <a:buNone/>
              <a:defRPr sz="1600"/>
            </a:lvl1pPr>
          </a:lstStyle>
          <a:p>
            <a:pPr lvl="0" rtl="0"/>
            <a:r>
              <a:rPr lang="fr-FR" noProof="0"/>
              <a:t>Description de puce</a:t>
            </a:r>
          </a:p>
        </p:txBody>
      </p:sp>
      <p:sp>
        <p:nvSpPr>
          <p:cNvPr id="4" name="Espace réservé d’image 3">
            <a:extLst>
              <a:ext uri="{FF2B5EF4-FFF2-40B4-BE49-F238E27FC236}">
                <a16:creationId xmlns:a16="http://schemas.microsoft.com/office/drawing/2014/main" id="{B0B1F8F6-73A5-F142-8A28-094DA998B5F5}"/>
              </a:ext>
            </a:extLst>
          </p:cNvPr>
          <p:cNvSpPr>
            <a:spLocks noGrp="1"/>
          </p:cNvSpPr>
          <p:nvPr>
            <p:ph type="pic" sz="quarter" idx="27" hasCustomPrompt="1"/>
          </p:nvPr>
        </p:nvSpPr>
        <p:spPr>
          <a:xfrm>
            <a:off x="1086454" y="2358091"/>
            <a:ext cx="854075" cy="854075"/>
          </a:xfrm>
        </p:spPr>
        <p:txBody>
          <a:bodyPr rtlCol="0"/>
          <a:lstStyle>
            <a:lvl1pPr marL="0" indent="0">
              <a:buNone/>
              <a:defRPr sz="1600"/>
            </a:lvl1pPr>
          </a:lstStyle>
          <a:p>
            <a:pPr rtl="0"/>
            <a:r>
              <a:rPr lang="fr-FR" noProof="0" dirty="0"/>
              <a:t>Cliquez sur l’icône pour ajouter une image</a:t>
            </a:r>
          </a:p>
        </p:txBody>
      </p:sp>
      <p:sp>
        <p:nvSpPr>
          <p:cNvPr id="32" name="Espace réservé d’image 3">
            <a:extLst>
              <a:ext uri="{FF2B5EF4-FFF2-40B4-BE49-F238E27FC236}">
                <a16:creationId xmlns:a16="http://schemas.microsoft.com/office/drawing/2014/main" id="{F78A887E-89A6-244C-8AA4-484FE5358768}"/>
              </a:ext>
            </a:extLst>
          </p:cNvPr>
          <p:cNvSpPr>
            <a:spLocks noGrp="1"/>
          </p:cNvSpPr>
          <p:nvPr>
            <p:ph type="pic" sz="quarter" idx="28" hasCustomPrompt="1"/>
          </p:nvPr>
        </p:nvSpPr>
        <p:spPr>
          <a:xfrm>
            <a:off x="3380176" y="2358091"/>
            <a:ext cx="854075" cy="854075"/>
          </a:xfrm>
        </p:spPr>
        <p:txBody>
          <a:bodyPr rtlCol="0"/>
          <a:lstStyle>
            <a:lvl1pPr marL="0" indent="0">
              <a:buNone/>
              <a:defRPr sz="1600"/>
            </a:lvl1pPr>
          </a:lstStyle>
          <a:p>
            <a:pPr rtl="0"/>
            <a:r>
              <a:rPr lang="fr-FR" noProof="0" dirty="0"/>
              <a:t>Cliquez sur l’icône pour ajouter une image</a:t>
            </a:r>
          </a:p>
        </p:txBody>
      </p:sp>
      <p:sp>
        <p:nvSpPr>
          <p:cNvPr id="33" name="Espace réservé d’image 3">
            <a:extLst>
              <a:ext uri="{FF2B5EF4-FFF2-40B4-BE49-F238E27FC236}">
                <a16:creationId xmlns:a16="http://schemas.microsoft.com/office/drawing/2014/main" id="{52B18661-99A8-214A-A089-09F11F1EB5C4}"/>
              </a:ext>
            </a:extLst>
          </p:cNvPr>
          <p:cNvSpPr>
            <a:spLocks noGrp="1"/>
          </p:cNvSpPr>
          <p:nvPr>
            <p:ph type="pic" sz="quarter" idx="29" hasCustomPrompt="1"/>
          </p:nvPr>
        </p:nvSpPr>
        <p:spPr>
          <a:xfrm>
            <a:off x="5673898" y="2358091"/>
            <a:ext cx="854075" cy="854075"/>
          </a:xfrm>
        </p:spPr>
        <p:txBody>
          <a:bodyPr rtlCol="0"/>
          <a:lstStyle>
            <a:lvl1pPr marL="0" indent="0">
              <a:buNone/>
              <a:defRPr sz="1600"/>
            </a:lvl1pPr>
          </a:lstStyle>
          <a:p>
            <a:pPr rtl="0"/>
            <a:r>
              <a:rPr lang="fr-FR" noProof="0"/>
              <a:t>Cliquez sur l’icône pour ajouter une image</a:t>
            </a:r>
          </a:p>
        </p:txBody>
      </p:sp>
      <p:sp>
        <p:nvSpPr>
          <p:cNvPr id="34" name="Espace réservé d’image 3">
            <a:extLst>
              <a:ext uri="{FF2B5EF4-FFF2-40B4-BE49-F238E27FC236}">
                <a16:creationId xmlns:a16="http://schemas.microsoft.com/office/drawing/2014/main" id="{69D5F0B5-DE10-D646-9244-6B4289E7793E}"/>
              </a:ext>
            </a:extLst>
          </p:cNvPr>
          <p:cNvSpPr>
            <a:spLocks noGrp="1"/>
          </p:cNvSpPr>
          <p:nvPr>
            <p:ph type="pic" sz="quarter" idx="30" hasCustomPrompt="1"/>
          </p:nvPr>
        </p:nvSpPr>
        <p:spPr>
          <a:xfrm>
            <a:off x="7967620" y="2358091"/>
            <a:ext cx="854075" cy="854075"/>
          </a:xfrm>
        </p:spPr>
        <p:txBody>
          <a:bodyPr rtlCol="0"/>
          <a:lstStyle>
            <a:lvl1pPr marL="0" indent="0">
              <a:buNone/>
              <a:defRPr sz="1600"/>
            </a:lvl1pPr>
          </a:lstStyle>
          <a:p>
            <a:pPr rtl="0"/>
            <a:r>
              <a:rPr lang="fr-FR" noProof="0"/>
              <a:t>Cliquez sur l’icône pour ajouter une image</a:t>
            </a:r>
          </a:p>
        </p:txBody>
      </p:sp>
      <p:sp>
        <p:nvSpPr>
          <p:cNvPr id="35" name="Espace réservé d’image 3">
            <a:extLst>
              <a:ext uri="{FF2B5EF4-FFF2-40B4-BE49-F238E27FC236}">
                <a16:creationId xmlns:a16="http://schemas.microsoft.com/office/drawing/2014/main" id="{72B87CCD-6D17-844B-87EF-F8BC69D79B06}"/>
              </a:ext>
            </a:extLst>
          </p:cNvPr>
          <p:cNvSpPr>
            <a:spLocks noGrp="1"/>
          </p:cNvSpPr>
          <p:nvPr>
            <p:ph type="pic" sz="quarter" idx="31" hasCustomPrompt="1"/>
          </p:nvPr>
        </p:nvSpPr>
        <p:spPr>
          <a:xfrm>
            <a:off x="10261341" y="2358091"/>
            <a:ext cx="854075" cy="854075"/>
          </a:xfrm>
        </p:spPr>
        <p:txBody>
          <a:bodyPr rtlCol="0"/>
          <a:lstStyle>
            <a:lvl1pPr marL="0" indent="0">
              <a:buNone/>
              <a:defRPr sz="1600"/>
            </a:lvl1pPr>
          </a:lstStyle>
          <a:p>
            <a:pPr rtl="0"/>
            <a:r>
              <a:rPr lang="fr-FR" noProof="0"/>
              <a:t>Cliquez sur l’icône pour ajouter une image</a:t>
            </a:r>
          </a:p>
        </p:txBody>
      </p:sp>
    </p:spTree>
    <p:extLst>
      <p:ext uri="{BB962C8B-B14F-4D97-AF65-F5344CB8AC3E}">
        <p14:creationId xmlns:p14="http://schemas.microsoft.com/office/powerpoint/2010/main" val="3030849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 images de puces gauche">
    <p:spTree>
      <p:nvGrpSpPr>
        <p:cNvPr id="1" name=""/>
        <p:cNvGrpSpPr/>
        <p:nvPr/>
      </p:nvGrpSpPr>
      <p:grpSpPr>
        <a:xfrm>
          <a:off x="0" y="0"/>
          <a:ext cx="0" cy="0"/>
          <a:chOff x="0" y="0"/>
          <a:chExt cx="0" cy="0"/>
        </a:xfrm>
      </p:grpSpPr>
      <p:sp>
        <p:nvSpPr>
          <p:cNvPr id="20" name="Ovale 19">
            <a:extLst>
              <a:ext uri="{FF2B5EF4-FFF2-40B4-BE49-F238E27FC236}">
                <a16:creationId xmlns:a16="http://schemas.microsoft.com/office/drawing/2014/main" id="{019D3C0C-316D-A045-BC1B-D508718E47A9}"/>
              </a:ext>
            </a:extLst>
          </p:cNvPr>
          <p:cNvSpPr>
            <a:spLocks noChangeAspect="1"/>
          </p:cNvSpPr>
          <p:nvPr userDrawn="1"/>
        </p:nvSpPr>
        <p:spPr>
          <a:xfrm>
            <a:off x="3050592"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2" name="Ovale 21">
            <a:extLst>
              <a:ext uri="{FF2B5EF4-FFF2-40B4-BE49-F238E27FC236}">
                <a16:creationId xmlns:a16="http://schemas.microsoft.com/office/drawing/2014/main" id="{56D90BAC-4672-454F-9B98-7A6F31D7B3F7}"/>
              </a:ext>
            </a:extLst>
          </p:cNvPr>
          <p:cNvSpPr>
            <a:spLocks noChangeAspect="1"/>
          </p:cNvSpPr>
          <p:nvPr userDrawn="1"/>
        </p:nvSpPr>
        <p:spPr>
          <a:xfrm>
            <a:off x="5345060"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6" name="Ovale 25">
            <a:extLst>
              <a:ext uri="{FF2B5EF4-FFF2-40B4-BE49-F238E27FC236}">
                <a16:creationId xmlns:a16="http://schemas.microsoft.com/office/drawing/2014/main" id="{21146660-9CB0-D241-ACBC-5C0A9FC8AD1A}"/>
              </a:ext>
            </a:extLst>
          </p:cNvPr>
          <p:cNvSpPr>
            <a:spLocks noChangeAspect="1"/>
          </p:cNvSpPr>
          <p:nvPr userDrawn="1"/>
        </p:nvSpPr>
        <p:spPr>
          <a:xfrm>
            <a:off x="759111" y="2030748"/>
            <a:ext cx="1508760" cy="150876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7" name="Espace réservé d’image 3">
            <a:extLst>
              <a:ext uri="{FF2B5EF4-FFF2-40B4-BE49-F238E27FC236}">
                <a16:creationId xmlns:a16="http://schemas.microsoft.com/office/drawing/2014/main" id="{831AC394-0DDA-6F4A-B2D3-6D95CD866486}"/>
              </a:ext>
            </a:extLst>
          </p:cNvPr>
          <p:cNvSpPr>
            <a:spLocks noGrp="1"/>
          </p:cNvSpPr>
          <p:nvPr>
            <p:ph type="pic" sz="quarter" idx="27" hasCustomPrompt="1"/>
          </p:nvPr>
        </p:nvSpPr>
        <p:spPr>
          <a:xfrm>
            <a:off x="1086454" y="2358091"/>
            <a:ext cx="854075" cy="854075"/>
          </a:xfrm>
        </p:spPr>
        <p:txBody>
          <a:bodyPr rtlCol="0"/>
          <a:lstStyle>
            <a:lvl1pPr marL="0" indent="0">
              <a:buNone/>
              <a:defRPr sz="1600"/>
            </a:lvl1pPr>
          </a:lstStyle>
          <a:p>
            <a:pPr rtl="0"/>
            <a:r>
              <a:rPr lang="fr-FR" noProof="0" dirty="0"/>
              <a:t>Cliquez sur l’icône pour ajouter une image</a:t>
            </a:r>
          </a:p>
        </p:txBody>
      </p:sp>
      <p:sp>
        <p:nvSpPr>
          <p:cNvPr id="28" name="Espace réservé d’image 3">
            <a:extLst>
              <a:ext uri="{FF2B5EF4-FFF2-40B4-BE49-F238E27FC236}">
                <a16:creationId xmlns:a16="http://schemas.microsoft.com/office/drawing/2014/main" id="{B1A58D5B-A4BA-F446-90DA-1B6B207869A8}"/>
              </a:ext>
            </a:extLst>
          </p:cNvPr>
          <p:cNvSpPr>
            <a:spLocks noGrp="1"/>
          </p:cNvSpPr>
          <p:nvPr>
            <p:ph type="pic" sz="quarter" idx="28" hasCustomPrompt="1"/>
          </p:nvPr>
        </p:nvSpPr>
        <p:spPr>
          <a:xfrm>
            <a:off x="3380176" y="2358091"/>
            <a:ext cx="854075" cy="854075"/>
          </a:xfrm>
        </p:spPr>
        <p:txBody>
          <a:bodyPr rtlCol="0"/>
          <a:lstStyle>
            <a:lvl1pPr marL="0" indent="0">
              <a:buNone/>
              <a:defRPr sz="1600"/>
            </a:lvl1pPr>
          </a:lstStyle>
          <a:p>
            <a:pPr rtl="0"/>
            <a:r>
              <a:rPr lang="fr-FR" noProof="0"/>
              <a:t>Cliquez sur l’icône pour ajouter une image</a:t>
            </a:r>
          </a:p>
        </p:txBody>
      </p:sp>
      <p:sp>
        <p:nvSpPr>
          <p:cNvPr id="29" name="Espace réservé d’image 3">
            <a:extLst>
              <a:ext uri="{FF2B5EF4-FFF2-40B4-BE49-F238E27FC236}">
                <a16:creationId xmlns:a16="http://schemas.microsoft.com/office/drawing/2014/main" id="{7912C149-C249-1940-AF83-360853E78C26}"/>
              </a:ext>
            </a:extLst>
          </p:cNvPr>
          <p:cNvSpPr>
            <a:spLocks noGrp="1"/>
          </p:cNvSpPr>
          <p:nvPr>
            <p:ph type="pic" sz="quarter" idx="29" hasCustomPrompt="1"/>
          </p:nvPr>
        </p:nvSpPr>
        <p:spPr>
          <a:xfrm>
            <a:off x="5673898" y="2358091"/>
            <a:ext cx="854075" cy="854075"/>
          </a:xfrm>
        </p:spPr>
        <p:txBody>
          <a:bodyPr rtlCol="0"/>
          <a:lstStyle>
            <a:lvl1pPr marL="0" indent="0">
              <a:buNone/>
              <a:defRPr sz="1600"/>
            </a:lvl1pPr>
          </a:lstStyle>
          <a:p>
            <a:pPr rtl="0"/>
            <a:r>
              <a:rPr lang="fr-FR" noProof="0"/>
              <a:t>Cliquez sur l’icône pour ajouter une image</a:t>
            </a:r>
          </a:p>
        </p:txBody>
      </p:sp>
      <p:sp>
        <p:nvSpPr>
          <p:cNvPr id="42" name="Rectangle 41">
            <a:extLst>
              <a:ext uri="{FF2B5EF4-FFF2-40B4-BE49-F238E27FC236}">
                <a16:creationId xmlns:a16="http://schemas.microsoft.com/office/drawing/2014/main" id="{D24854E3-04DE-4154-AD8A-9F8AC3E4EE33}"/>
              </a:ext>
            </a:extLst>
          </p:cNvPr>
          <p:cNvSpPr/>
          <p:nvPr userDrawn="1"/>
        </p:nvSpPr>
        <p:spPr>
          <a:xfrm>
            <a:off x="7632650" y="86714"/>
            <a:ext cx="4472635" cy="6684572"/>
          </a:xfrm>
          <a:prstGeom prst="rect">
            <a:avLst/>
          </a:prstGeom>
          <a:gradFill>
            <a:gsLst>
              <a:gs pos="0">
                <a:schemeClr val="tx1">
                  <a:alpha val="0"/>
                </a:schemeClr>
              </a:gs>
              <a:gs pos="100000">
                <a:schemeClr val="tx1">
                  <a:alpha val="31000"/>
                </a:schemeClr>
              </a:gs>
            </a:gsLst>
            <a:lin ang="12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41" name="Espace réservé d’image 40">
            <a:extLst>
              <a:ext uri="{FF2B5EF4-FFF2-40B4-BE49-F238E27FC236}">
                <a16:creationId xmlns:a16="http://schemas.microsoft.com/office/drawing/2014/main" id="{5BDD2BB3-B6A3-404C-846E-13E06B2F1662}"/>
              </a:ext>
            </a:extLst>
          </p:cNvPr>
          <p:cNvSpPr>
            <a:spLocks noGrp="1"/>
          </p:cNvSpPr>
          <p:nvPr>
            <p:ph type="pic" sz="quarter" idx="25" hasCustomPrompt="1"/>
          </p:nvPr>
        </p:nvSpPr>
        <p:spPr>
          <a:xfrm>
            <a:off x="7632650" y="86714"/>
            <a:ext cx="4472635" cy="6478538"/>
          </a:xfrm>
          <a:custGeom>
            <a:avLst/>
            <a:gdLst>
              <a:gd name="connsiteX0" fmla="*/ 376782 w 4559351"/>
              <a:gd name="connsiteY0" fmla="*/ 5927210 h 6604145"/>
              <a:gd name="connsiteX1" fmla="*/ 1519837 w 4559351"/>
              <a:gd name="connsiteY1" fmla="*/ 6224579 h 6604145"/>
              <a:gd name="connsiteX2" fmla="*/ 1067656 w 4559351"/>
              <a:gd name="connsiteY2" fmla="*/ 6604145 h 6604145"/>
              <a:gd name="connsiteX3" fmla="*/ 567431 w 4559351"/>
              <a:gd name="connsiteY3" fmla="*/ 6347235 h 6604145"/>
              <a:gd name="connsiteX4" fmla="*/ 3770030 w 4559351"/>
              <a:gd name="connsiteY4" fmla="*/ 4729122 h 6604145"/>
              <a:gd name="connsiteX5" fmla="*/ 3830234 w 4559351"/>
              <a:gd name="connsiteY5" fmla="*/ 4893659 h 6604145"/>
              <a:gd name="connsiteX6" fmla="*/ 3125854 w 4559351"/>
              <a:gd name="connsiteY6" fmla="*/ 4949110 h 6604145"/>
              <a:gd name="connsiteX7" fmla="*/ 3170574 w 4559351"/>
              <a:gd name="connsiteY7" fmla="*/ 4030224 h 6604145"/>
              <a:gd name="connsiteX8" fmla="*/ 3437863 w 4559351"/>
              <a:gd name="connsiteY8" fmla="*/ 4760691 h 6604145"/>
              <a:gd name="connsiteX9" fmla="*/ 2793688 w 4559351"/>
              <a:gd name="connsiteY9" fmla="*/ 4980680 h 6604145"/>
              <a:gd name="connsiteX10" fmla="*/ 2501683 w 4559351"/>
              <a:gd name="connsiteY10" fmla="*/ 5003670 h 6604145"/>
              <a:gd name="connsiteX11" fmla="*/ 0 w 4559351"/>
              <a:gd name="connsiteY11" fmla="*/ 3396395 h 6604145"/>
              <a:gd name="connsiteX12" fmla="*/ 3032435 w 4559351"/>
              <a:gd name="connsiteY12" fmla="*/ 3966867 h 6604145"/>
              <a:gd name="connsiteX13" fmla="*/ 1101460 w 4559351"/>
              <a:gd name="connsiteY13" fmla="*/ 6039845 h 6604145"/>
              <a:gd name="connsiteX14" fmla="*/ 10881 w 4559351"/>
              <a:gd name="connsiteY14" fmla="*/ 5508230 h 6604145"/>
              <a:gd name="connsiteX15" fmla="*/ 0 w 4559351"/>
              <a:gd name="connsiteY15" fmla="*/ 5475113 h 6604145"/>
              <a:gd name="connsiteX16" fmla="*/ 0 w 4559351"/>
              <a:gd name="connsiteY16" fmla="*/ 2843941 h 6604145"/>
              <a:gd name="connsiteX17" fmla="*/ 1605508 w 4559351"/>
              <a:gd name="connsiteY17" fmla="*/ 3374908 h 6604145"/>
              <a:gd name="connsiteX18" fmla="*/ 1482045 w 4559351"/>
              <a:gd name="connsiteY18" fmla="*/ 3547687 h 6604145"/>
              <a:gd name="connsiteX19" fmla="*/ 0 w 4559351"/>
              <a:gd name="connsiteY19" fmla="*/ 3206607 h 6604145"/>
              <a:gd name="connsiteX20" fmla="*/ 0 w 4559351"/>
              <a:gd name="connsiteY20" fmla="*/ 0 h 6604145"/>
              <a:gd name="connsiteX21" fmla="*/ 4559351 w 4559351"/>
              <a:gd name="connsiteY21" fmla="*/ 0 h 6604145"/>
              <a:gd name="connsiteX22" fmla="*/ 4559351 w 4559351"/>
              <a:gd name="connsiteY22" fmla="*/ 4284646 h 6604145"/>
              <a:gd name="connsiteX23" fmla="*/ 0 w 4559351"/>
              <a:gd name="connsiteY23" fmla="*/ 2645102 h 6604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59351" h="6604145">
                <a:moveTo>
                  <a:pt x="376782" y="5927210"/>
                </a:moveTo>
                <a:lnTo>
                  <a:pt x="1519837" y="6224579"/>
                </a:lnTo>
                <a:lnTo>
                  <a:pt x="1067656" y="6604145"/>
                </a:lnTo>
                <a:lnTo>
                  <a:pt x="567431" y="6347235"/>
                </a:lnTo>
                <a:close/>
                <a:moveTo>
                  <a:pt x="3770030" y="4729122"/>
                </a:moveTo>
                <a:lnTo>
                  <a:pt x="3830234" y="4893659"/>
                </a:lnTo>
                <a:lnTo>
                  <a:pt x="3125854" y="4949110"/>
                </a:lnTo>
                <a:close/>
                <a:moveTo>
                  <a:pt x="3170574" y="4030224"/>
                </a:moveTo>
                <a:lnTo>
                  <a:pt x="3437863" y="4760691"/>
                </a:lnTo>
                <a:lnTo>
                  <a:pt x="2793688" y="4980680"/>
                </a:lnTo>
                <a:lnTo>
                  <a:pt x="2501683" y="5003670"/>
                </a:lnTo>
                <a:close/>
                <a:moveTo>
                  <a:pt x="0" y="3396395"/>
                </a:moveTo>
                <a:lnTo>
                  <a:pt x="3032435" y="3966867"/>
                </a:lnTo>
                <a:lnTo>
                  <a:pt x="1101460" y="6039845"/>
                </a:lnTo>
                <a:lnTo>
                  <a:pt x="10881" y="5508230"/>
                </a:lnTo>
                <a:lnTo>
                  <a:pt x="0" y="5475113"/>
                </a:lnTo>
                <a:close/>
                <a:moveTo>
                  <a:pt x="0" y="2843941"/>
                </a:moveTo>
                <a:lnTo>
                  <a:pt x="1605508" y="3374908"/>
                </a:lnTo>
                <a:lnTo>
                  <a:pt x="1482045" y="3547687"/>
                </a:lnTo>
                <a:lnTo>
                  <a:pt x="0" y="3206607"/>
                </a:lnTo>
                <a:close/>
                <a:moveTo>
                  <a:pt x="0" y="0"/>
                </a:moveTo>
                <a:lnTo>
                  <a:pt x="4559351" y="0"/>
                </a:lnTo>
                <a:lnTo>
                  <a:pt x="4559351" y="4284646"/>
                </a:lnTo>
                <a:lnTo>
                  <a:pt x="0" y="2645102"/>
                </a:lnTo>
                <a:close/>
              </a:path>
            </a:pathLst>
          </a:custGeom>
          <a:solidFill>
            <a:schemeClr val="bg1">
              <a:lumMod val="95000"/>
            </a:schemeClr>
          </a:solidFill>
        </p:spPr>
        <p:txBody>
          <a:bodyPr wrap="square" rtlCol="0"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1100" i="1">
                <a:latin typeface="Times New Roman" panose="02020603050405020304" pitchFamily="18" charset="0"/>
                <a:cs typeface="Times New Roman" panose="02020603050405020304" pitchFamily="18" charset="0"/>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r-FR" noProof="0"/>
              <a:t>Insérez ou glissez-déplacez une image ici</a:t>
            </a:r>
          </a:p>
        </p:txBody>
      </p:sp>
      <p:sp>
        <p:nvSpPr>
          <p:cNvPr id="2" name="Titre 1">
            <a:extLst>
              <a:ext uri="{FF2B5EF4-FFF2-40B4-BE49-F238E27FC236}">
                <a16:creationId xmlns:a16="http://schemas.microsoft.com/office/drawing/2014/main" id="{5CFF4C50-933F-41F9-AD11-BD02410AA7D5}"/>
              </a:ext>
            </a:extLst>
          </p:cNvPr>
          <p:cNvSpPr>
            <a:spLocks noGrp="1"/>
          </p:cNvSpPr>
          <p:nvPr>
            <p:ph type="title"/>
          </p:nvPr>
        </p:nvSpPr>
        <p:spPr>
          <a:xfrm>
            <a:off x="432000" y="432000"/>
            <a:ext cx="11340000" cy="432000"/>
          </a:xfrm>
        </p:spPr>
        <p:txBody>
          <a:bodyPr rtlCol="0"/>
          <a:lstStyle>
            <a:lvl1pPr>
              <a:defRPr>
                <a:solidFill>
                  <a:schemeClr val="tx1">
                    <a:lumMod val="75000"/>
                    <a:lumOff val="25000"/>
                  </a:schemeClr>
                </a:solidFill>
              </a:defRPr>
            </a:lvl1pPr>
          </a:lstStyle>
          <a:p>
            <a:pPr rtl="0"/>
            <a:r>
              <a:rPr lang="fr-FR" noProof="0" smtClean="0"/>
              <a:t>Modifiez le style du titre</a:t>
            </a:r>
            <a:endParaRPr lang="fr-FR" noProof="0"/>
          </a:p>
        </p:txBody>
      </p:sp>
      <p:sp>
        <p:nvSpPr>
          <p:cNvPr id="7" name="Espace réservé du pied de page 6">
            <a:extLst>
              <a:ext uri="{FF2B5EF4-FFF2-40B4-BE49-F238E27FC236}">
                <a16:creationId xmlns:a16="http://schemas.microsoft.com/office/drawing/2014/main" id="{19F419B1-164A-4B7A-BBEC-47B6151ECB05}"/>
              </a:ext>
            </a:extLst>
          </p:cNvPr>
          <p:cNvSpPr>
            <a:spLocks noGrp="1"/>
          </p:cNvSpPr>
          <p:nvPr>
            <p:ph type="ftr" sz="quarter" idx="10"/>
          </p:nvPr>
        </p:nvSpPr>
        <p:spPr/>
        <p:txBody>
          <a:bodyPr rtlCol="0"/>
          <a:lstStyle>
            <a:lvl1pPr>
              <a:defRPr>
                <a:solidFill>
                  <a:schemeClr val="tx1">
                    <a:lumMod val="75000"/>
                    <a:lumOff val="25000"/>
                  </a:schemeClr>
                </a:solidFill>
              </a:defRPr>
            </a:lvl1pPr>
          </a:lstStyle>
          <a:p>
            <a:pPr rtl="0"/>
            <a:r>
              <a:rPr lang="fr-FR" noProof="0"/>
              <a:t>Ajouter un pied de page</a:t>
            </a:r>
          </a:p>
        </p:txBody>
      </p:sp>
      <p:sp>
        <p:nvSpPr>
          <p:cNvPr id="5" name="Espace réservé du texte 4">
            <a:extLst>
              <a:ext uri="{FF2B5EF4-FFF2-40B4-BE49-F238E27FC236}">
                <a16:creationId xmlns:a16="http://schemas.microsoft.com/office/drawing/2014/main" id="{1F5B3657-F2AE-455A-BF81-1A0C2ACECD20}"/>
              </a:ext>
            </a:extLst>
          </p:cNvPr>
          <p:cNvSpPr>
            <a:spLocks noGrp="1"/>
          </p:cNvSpPr>
          <p:nvPr>
            <p:ph type="body" sz="quarter" idx="12" hasCustomPrompt="1"/>
          </p:nvPr>
        </p:nvSpPr>
        <p:spPr>
          <a:xfrm>
            <a:off x="2726075" y="4688112"/>
            <a:ext cx="2160588" cy="900000"/>
          </a:xfrm>
        </p:spPr>
        <p:txBody>
          <a:bodyPr rtlCol="0"/>
          <a:lstStyle>
            <a:lvl1pPr marL="0" indent="0" algn="ctr">
              <a:buNone/>
              <a:defRPr sz="1600"/>
            </a:lvl1pPr>
          </a:lstStyle>
          <a:p>
            <a:pPr lvl="0" rtl="0"/>
            <a:r>
              <a:rPr lang="fr-FR" noProof="0"/>
              <a:t>Description de puce</a:t>
            </a:r>
          </a:p>
        </p:txBody>
      </p:sp>
      <p:sp>
        <p:nvSpPr>
          <p:cNvPr id="13" name="Espace réservé du texte 12">
            <a:extLst>
              <a:ext uri="{FF2B5EF4-FFF2-40B4-BE49-F238E27FC236}">
                <a16:creationId xmlns:a16="http://schemas.microsoft.com/office/drawing/2014/main" id="{6A983D98-E0AB-429A-9EC2-B50D4216D691}"/>
              </a:ext>
            </a:extLst>
          </p:cNvPr>
          <p:cNvSpPr>
            <a:spLocks noGrp="1"/>
          </p:cNvSpPr>
          <p:nvPr>
            <p:ph type="body" sz="quarter" idx="13" hasCustomPrompt="1"/>
          </p:nvPr>
        </p:nvSpPr>
        <p:spPr>
          <a:xfrm>
            <a:off x="5020543" y="4688112"/>
            <a:ext cx="2160588" cy="900000"/>
          </a:xfrm>
        </p:spPr>
        <p:txBody>
          <a:bodyPr rtlCol="0"/>
          <a:lstStyle>
            <a:lvl1pPr marL="0" indent="0" algn="ctr">
              <a:buNone/>
              <a:defRPr sz="1600"/>
            </a:lvl1pPr>
          </a:lstStyle>
          <a:p>
            <a:pPr lvl="0" rtl="0"/>
            <a:r>
              <a:rPr lang="fr-FR" noProof="0"/>
              <a:t>Description de puce</a:t>
            </a:r>
          </a:p>
        </p:txBody>
      </p:sp>
      <p:sp>
        <p:nvSpPr>
          <p:cNvPr id="6" name="Espace réservé du texte 5">
            <a:extLst>
              <a:ext uri="{FF2B5EF4-FFF2-40B4-BE49-F238E27FC236}">
                <a16:creationId xmlns:a16="http://schemas.microsoft.com/office/drawing/2014/main" id="{EB3F7825-EB73-4976-9D8D-BAD8C8FCEA82}"/>
              </a:ext>
            </a:extLst>
          </p:cNvPr>
          <p:cNvSpPr>
            <a:spLocks noGrp="1"/>
          </p:cNvSpPr>
          <p:nvPr>
            <p:ph type="body" sz="quarter" idx="16" hasCustomPrompt="1"/>
          </p:nvPr>
        </p:nvSpPr>
        <p:spPr>
          <a:xfrm>
            <a:off x="431800" y="3926334"/>
            <a:ext cx="2160000" cy="504000"/>
          </a:xfrm>
        </p:spPr>
        <p:txBody>
          <a:bodyPr rtlCol="0"/>
          <a:lstStyle>
            <a:lvl1pPr marL="0" indent="0" algn="ctr">
              <a:buNone/>
              <a:defRPr b="1">
                <a:latin typeface="+mj-lt"/>
              </a:defRPr>
            </a:lvl1pPr>
          </a:lstStyle>
          <a:p>
            <a:pPr lvl="0" rtl="0"/>
            <a:r>
              <a:rPr lang="fr-FR" noProof="0"/>
              <a:t>Puce 1</a:t>
            </a:r>
          </a:p>
        </p:txBody>
      </p:sp>
      <p:sp>
        <p:nvSpPr>
          <p:cNvPr id="10" name="Espace réservé du texte 9">
            <a:extLst>
              <a:ext uri="{FF2B5EF4-FFF2-40B4-BE49-F238E27FC236}">
                <a16:creationId xmlns:a16="http://schemas.microsoft.com/office/drawing/2014/main" id="{6D972951-9088-4993-8DED-9DA3B6B08CF2}"/>
              </a:ext>
            </a:extLst>
          </p:cNvPr>
          <p:cNvSpPr>
            <a:spLocks noGrp="1"/>
          </p:cNvSpPr>
          <p:nvPr>
            <p:ph type="body" sz="quarter" idx="17" hasCustomPrompt="1"/>
          </p:nvPr>
        </p:nvSpPr>
        <p:spPr>
          <a:xfrm>
            <a:off x="2726076" y="3926335"/>
            <a:ext cx="2160587" cy="504000"/>
          </a:xfrm>
        </p:spPr>
        <p:txBody>
          <a:bodyPr rtlCol="0"/>
          <a:lstStyle>
            <a:lvl1pPr marL="0" indent="0" algn="ctr">
              <a:buNone/>
              <a:defRPr b="1">
                <a:latin typeface="+mj-lt"/>
              </a:defRPr>
            </a:lvl1pPr>
          </a:lstStyle>
          <a:p>
            <a:pPr lvl="0" rtl="0"/>
            <a:r>
              <a:rPr lang="fr-FR" noProof="0"/>
              <a:t>Puce 2</a:t>
            </a:r>
          </a:p>
        </p:txBody>
      </p:sp>
      <p:sp>
        <p:nvSpPr>
          <p:cNvPr id="12" name="Espace réservé du texte 11">
            <a:extLst>
              <a:ext uri="{FF2B5EF4-FFF2-40B4-BE49-F238E27FC236}">
                <a16:creationId xmlns:a16="http://schemas.microsoft.com/office/drawing/2014/main" id="{48424FDD-507C-4199-BFC6-8BC01D8992B6}"/>
              </a:ext>
            </a:extLst>
          </p:cNvPr>
          <p:cNvSpPr>
            <a:spLocks noGrp="1"/>
          </p:cNvSpPr>
          <p:nvPr>
            <p:ph type="body" sz="quarter" idx="18" hasCustomPrompt="1"/>
          </p:nvPr>
        </p:nvSpPr>
        <p:spPr>
          <a:xfrm>
            <a:off x="5020543" y="3926335"/>
            <a:ext cx="2160588" cy="504000"/>
          </a:xfrm>
        </p:spPr>
        <p:txBody>
          <a:bodyPr rtlCol="0"/>
          <a:lstStyle>
            <a:lvl1pPr marL="0" indent="0" algn="ctr">
              <a:buNone/>
              <a:defRPr b="1">
                <a:latin typeface="+mj-lt"/>
              </a:defRPr>
            </a:lvl1pPr>
          </a:lstStyle>
          <a:p>
            <a:pPr lvl="0" rtl="0"/>
            <a:r>
              <a:rPr lang="fr-FR" noProof="0"/>
              <a:t>Puce 3</a:t>
            </a:r>
          </a:p>
        </p:txBody>
      </p:sp>
      <p:sp>
        <p:nvSpPr>
          <p:cNvPr id="21" name="Espace réservé du texte 20">
            <a:extLst>
              <a:ext uri="{FF2B5EF4-FFF2-40B4-BE49-F238E27FC236}">
                <a16:creationId xmlns:a16="http://schemas.microsoft.com/office/drawing/2014/main" id="{DA4566DA-C848-4A27-BBC8-722932FFD7F6}"/>
              </a:ext>
            </a:extLst>
          </p:cNvPr>
          <p:cNvSpPr>
            <a:spLocks noGrp="1"/>
          </p:cNvSpPr>
          <p:nvPr>
            <p:ph type="body" sz="quarter" idx="21" hasCustomPrompt="1"/>
          </p:nvPr>
        </p:nvSpPr>
        <p:spPr>
          <a:xfrm>
            <a:off x="432094" y="4683350"/>
            <a:ext cx="2160000" cy="900000"/>
          </a:xfrm>
        </p:spPr>
        <p:txBody>
          <a:bodyPr rtlCol="0"/>
          <a:lstStyle>
            <a:lvl1pPr marL="0" indent="0" algn="ctr">
              <a:buNone/>
              <a:defRPr sz="1600"/>
            </a:lvl1pPr>
          </a:lstStyle>
          <a:p>
            <a:pPr lvl="0" rtl="0"/>
            <a:r>
              <a:rPr lang="fr-FR" noProof="0"/>
              <a:t>Description de puce</a:t>
            </a:r>
          </a:p>
        </p:txBody>
      </p:sp>
      <p:sp>
        <p:nvSpPr>
          <p:cNvPr id="51" name="Octogone 50">
            <a:extLst>
              <a:ext uri="{FF2B5EF4-FFF2-40B4-BE49-F238E27FC236}">
                <a16:creationId xmlns:a16="http://schemas.microsoft.com/office/drawing/2014/main" id="{758B0359-60B9-4D73-825D-ACE303A61C50}"/>
              </a:ext>
            </a:extLst>
          </p:cNvPr>
          <p:cNvSpPr/>
          <p:nvPr userDrawn="1"/>
        </p:nvSpPr>
        <p:spPr>
          <a:xfrm rot="1361022">
            <a:off x="11394972" y="6053793"/>
            <a:ext cx="634795" cy="634795"/>
          </a:xfrm>
          <a:prstGeom prst="octagon">
            <a:avLst/>
          </a:prstGeom>
          <a:no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52" name="Ovale 51">
            <a:extLst>
              <a:ext uri="{FF2B5EF4-FFF2-40B4-BE49-F238E27FC236}">
                <a16:creationId xmlns:a16="http://schemas.microsoft.com/office/drawing/2014/main" id="{09921541-DECE-43BB-BF92-A4B5D5EE5469}"/>
              </a:ext>
            </a:extLst>
          </p:cNvPr>
          <p:cNvSpPr/>
          <p:nvPr userDrawn="1"/>
        </p:nvSpPr>
        <p:spPr>
          <a:xfrm>
            <a:off x="11533871" y="6185902"/>
            <a:ext cx="73515" cy="735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solidFill>
                <a:schemeClr val="accent1"/>
              </a:solidFill>
            </a:endParaRPr>
          </a:p>
        </p:txBody>
      </p:sp>
      <p:sp>
        <p:nvSpPr>
          <p:cNvPr id="53" name="Ovale 52">
            <a:extLst>
              <a:ext uri="{FF2B5EF4-FFF2-40B4-BE49-F238E27FC236}">
                <a16:creationId xmlns:a16="http://schemas.microsoft.com/office/drawing/2014/main" id="{83095B3B-1284-4E49-BE50-9C84BE7E58B6}"/>
              </a:ext>
            </a:extLst>
          </p:cNvPr>
          <p:cNvSpPr/>
          <p:nvPr userDrawn="1"/>
        </p:nvSpPr>
        <p:spPr>
          <a:xfrm>
            <a:off x="11892084" y="6561525"/>
            <a:ext cx="100439" cy="10043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54" name="Ovale 53">
            <a:extLst>
              <a:ext uri="{FF2B5EF4-FFF2-40B4-BE49-F238E27FC236}">
                <a16:creationId xmlns:a16="http://schemas.microsoft.com/office/drawing/2014/main" id="{7491DD10-64CD-40CA-A0BB-397696C0C168}"/>
              </a:ext>
            </a:extLst>
          </p:cNvPr>
          <p:cNvSpPr/>
          <p:nvPr userDrawn="1"/>
        </p:nvSpPr>
        <p:spPr>
          <a:xfrm>
            <a:off x="11342875" y="5990144"/>
            <a:ext cx="260512" cy="26051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solidFill>
                <a:schemeClr val="accent1"/>
              </a:solidFill>
            </a:endParaRPr>
          </a:p>
        </p:txBody>
      </p:sp>
      <p:sp>
        <p:nvSpPr>
          <p:cNvPr id="55" name="Espace réservé du numéro de diapositive 54">
            <a:extLst>
              <a:ext uri="{FF2B5EF4-FFF2-40B4-BE49-F238E27FC236}">
                <a16:creationId xmlns:a16="http://schemas.microsoft.com/office/drawing/2014/main" id="{8702E81C-40F0-489E-8339-0139157E6327}"/>
              </a:ext>
            </a:extLst>
          </p:cNvPr>
          <p:cNvSpPr>
            <a:spLocks noGrp="1"/>
          </p:cNvSpPr>
          <p:nvPr>
            <p:ph type="sldNum" sz="quarter" idx="26"/>
          </p:nvPr>
        </p:nvSpPr>
        <p:spPr/>
        <p:txBody>
          <a:bodyPr rtlCol="0"/>
          <a:lstStyle/>
          <a:p>
            <a:pPr rtl="0"/>
            <a:fld id="{19B51A1E-902D-48AF-9020-955120F399B6}" type="slidenum">
              <a:rPr lang="fr-FR" noProof="0" smtClean="0"/>
              <a:pPr rtl="0"/>
              <a:t>‹N°›</a:t>
            </a:fld>
            <a:endParaRPr lang="fr-FR" noProof="0"/>
          </a:p>
        </p:txBody>
      </p:sp>
    </p:spTree>
    <p:extLst>
      <p:ext uri="{BB962C8B-B14F-4D97-AF65-F5344CB8AC3E}">
        <p14:creationId xmlns:p14="http://schemas.microsoft.com/office/powerpoint/2010/main" val="2229663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Octogone 6">
            <a:extLst>
              <a:ext uri="{FF2B5EF4-FFF2-40B4-BE49-F238E27FC236}">
                <a16:creationId xmlns:a16="http://schemas.microsoft.com/office/drawing/2014/main" id="{12B87281-2FCA-44C5-BFC9-FD653787EFC4}"/>
              </a:ext>
            </a:extLst>
          </p:cNvPr>
          <p:cNvSpPr/>
          <p:nvPr userDrawn="1"/>
        </p:nvSpPr>
        <p:spPr>
          <a:xfrm rot="1361022">
            <a:off x="11394972" y="6053793"/>
            <a:ext cx="634795" cy="634795"/>
          </a:xfrm>
          <a:prstGeom prst="octagon">
            <a:avLst/>
          </a:prstGeom>
          <a:noFill/>
          <a:ln w="3175">
            <a:solidFill>
              <a:schemeClr val="bg1">
                <a:lumMod val="8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 name="Espace réservé du titre 1">
            <a:extLst>
              <a:ext uri="{FF2B5EF4-FFF2-40B4-BE49-F238E27FC236}">
                <a16:creationId xmlns:a16="http://schemas.microsoft.com/office/drawing/2014/main" id="{090F41A2-6535-4CA6-81E4-026A5B56D9D7}"/>
              </a:ext>
            </a:extLst>
          </p:cNvPr>
          <p:cNvSpPr>
            <a:spLocks noGrp="1"/>
          </p:cNvSpPr>
          <p:nvPr>
            <p:ph type="title"/>
          </p:nvPr>
        </p:nvSpPr>
        <p:spPr>
          <a:xfrm>
            <a:off x="432000" y="432000"/>
            <a:ext cx="11340000" cy="432000"/>
          </a:xfrm>
          <a:prstGeom prst="rect">
            <a:avLst/>
          </a:prstGeom>
        </p:spPr>
        <p:txBody>
          <a:bodyPr vert="horz" lIns="0" tIns="0" rIns="0" bIns="0" rtlCol="0" anchor="ctr">
            <a:noAutofit/>
          </a:bodyPr>
          <a:lstStyle/>
          <a:p>
            <a:pPr rtl="0"/>
            <a:r>
              <a:rPr lang="fr-FR" noProof="0"/>
              <a:t>Modifiez le style du titre</a:t>
            </a:r>
          </a:p>
        </p:txBody>
      </p:sp>
      <p:sp>
        <p:nvSpPr>
          <p:cNvPr id="3" name="Espace réservé du texte 2">
            <a:extLst>
              <a:ext uri="{FF2B5EF4-FFF2-40B4-BE49-F238E27FC236}">
                <a16:creationId xmlns:a16="http://schemas.microsoft.com/office/drawing/2014/main" id="{213AB95C-7DD4-4796-80E4-1B7466A2A037}"/>
              </a:ext>
            </a:extLst>
          </p:cNvPr>
          <p:cNvSpPr>
            <a:spLocks noGrp="1"/>
          </p:cNvSpPr>
          <p:nvPr>
            <p:ph type="body" idx="1"/>
          </p:nvPr>
        </p:nvSpPr>
        <p:spPr>
          <a:xfrm>
            <a:off x="432000" y="1152000"/>
            <a:ext cx="11340000" cy="4680000"/>
          </a:xfrm>
          <a:prstGeom prst="rect">
            <a:avLst/>
          </a:prstGeom>
        </p:spPr>
        <p:txBody>
          <a:bodyPr vert="horz" lIns="0" tIns="0" rIns="0" bIns="0" rtlCol="0">
            <a:noAutofit/>
          </a:bodyPr>
          <a:lstStyle/>
          <a:p>
            <a:pPr lvl="0" rtl="0"/>
            <a:r>
              <a:rPr lang="fr-FR" noProof="0"/>
              <a:t>Modifiez les styles du texte du masque</a:t>
            </a:r>
          </a:p>
          <a:p>
            <a:pPr lvl="1" rtl="0"/>
            <a:r>
              <a:rPr lang="fr-FR" noProof="0"/>
              <a:t>Deuxième niveau</a:t>
            </a:r>
          </a:p>
          <a:p>
            <a:pPr lvl="2" rtl="0"/>
            <a:r>
              <a:rPr lang="fr-FR" noProof="0"/>
              <a:t>Troisième niveau</a:t>
            </a:r>
          </a:p>
          <a:p>
            <a:pPr lvl="3" rtl="0"/>
            <a:r>
              <a:rPr lang="fr-FR" noProof="0"/>
              <a:t>Quatrième niveau</a:t>
            </a:r>
          </a:p>
          <a:p>
            <a:pPr lvl="4" rtl="0"/>
            <a:r>
              <a:rPr lang="fr-FR" noProof="0"/>
              <a:t>Cinquième niveau</a:t>
            </a:r>
          </a:p>
        </p:txBody>
      </p:sp>
      <p:sp>
        <p:nvSpPr>
          <p:cNvPr id="5" name="Espace réservé du pied de page 4">
            <a:extLst>
              <a:ext uri="{FF2B5EF4-FFF2-40B4-BE49-F238E27FC236}">
                <a16:creationId xmlns:a16="http://schemas.microsoft.com/office/drawing/2014/main" id="{58879C91-B77F-4273-9A27-A3535FB889DB}"/>
              </a:ext>
            </a:extLst>
          </p:cNvPr>
          <p:cNvSpPr>
            <a:spLocks noGrp="1"/>
          </p:cNvSpPr>
          <p:nvPr>
            <p:ph type="ftr" sz="quarter" idx="3"/>
          </p:nvPr>
        </p:nvSpPr>
        <p:spPr>
          <a:xfrm>
            <a:off x="431999" y="6188628"/>
            <a:ext cx="8784941" cy="365125"/>
          </a:xfrm>
          <a:prstGeom prst="rect">
            <a:avLst/>
          </a:prstGeom>
        </p:spPr>
        <p:txBody>
          <a:bodyPr vert="horz" lIns="0" tIns="0" rIns="0" bIns="0" rtlCol="0" anchor="ctr"/>
          <a:lstStyle>
            <a:lvl1pPr algn="l">
              <a:defRPr sz="1200">
                <a:solidFill>
                  <a:schemeClr val="tx1">
                    <a:lumMod val="75000"/>
                    <a:lumOff val="25000"/>
                  </a:schemeClr>
                </a:solidFill>
              </a:defRPr>
            </a:lvl1pPr>
          </a:lstStyle>
          <a:p>
            <a:pPr rtl="0"/>
            <a:r>
              <a:rPr lang="fr-FR" noProof="0"/>
              <a:t>Ajouter un pied de page</a:t>
            </a:r>
          </a:p>
        </p:txBody>
      </p:sp>
      <p:sp>
        <p:nvSpPr>
          <p:cNvPr id="6" name="Espace réservé du numéro de diapositive 5">
            <a:extLst>
              <a:ext uri="{FF2B5EF4-FFF2-40B4-BE49-F238E27FC236}">
                <a16:creationId xmlns:a16="http://schemas.microsoft.com/office/drawing/2014/main" id="{5ECA3099-A94F-4C3E-BC29-780EDD38F722}"/>
              </a:ext>
            </a:extLst>
          </p:cNvPr>
          <p:cNvSpPr>
            <a:spLocks noGrp="1"/>
          </p:cNvSpPr>
          <p:nvPr>
            <p:ph type="sldNum" sz="quarter" idx="4"/>
          </p:nvPr>
        </p:nvSpPr>
        <p:spPr>
          <a:xfrm>
            <a:off x="11496369" y="6155190"/>
            <a:ext cx="432000" cy="432000"/>
          </a:xfrm>
          <a:prstGeom prst="ellipse">
            <a:avLst/>
          </a:prstGeom>
          <a:noFill/>
          <a:ln w="3175">
            <a:solidFill>
              <a:schemeClr val="accent1"/>
            </a:solidFill>
          </a:ln>
        </p:spPr>
        <p:txBody>
          <a:bodyPr vert="horz" lIns="0" tIns="0" rIns="0" bIns="0" rtlCol="0" anchor="ctr"/>
          <a:lstStyle>
            <a:lvl1pPr algn="ctr">
              <a:defRPr sz="1200" b="1" i="1">
                <a:solidFill>
                  <a:schemeClr val="tx1"/>
                </a:solidFill>
                <a:latin typeface="+mj-lt"/>
              </a:defRPr>
            </a:lvl1pPr>
          </a:lstStyle>
          <a:p>
            <a:pPr rtl="0"/>
            <a:fld id="{19B51A1E-902D-48AF-9020-955120F399B6}" type="slidenum">
              <a:rPr lang="fr-FR" noProof="0" smtClean="0"/>
              <a:pPr rtl="0"/>
              <a:t>‹N°›</a:t>
            </a:fld>
            <a:endParaRPr lang="fr-FR" noProof="0"/>
          </a:p>
        </p:txBody>
      </p:sp>
      <p:sp>
        <p:nvSpPr>
          <p:cNvPr id="9" name="Ovale 8">
            <a:extLst>
              <a:ext uri="{FF2B5EF4-FFF2-40B4-BE49-F238E27FC236}">
                <a16:creationId xmlns:a16="http://schemas.microsoft.com/office/drawing/2014/main" id="{B66BF03E-F48E-4C0A-9078-07AC4DDF896A}"/>
              </a:ext>
            </a:extLst>
          </p:cNvPr>
          <p:cNvSpPr/>
          <p:nvPr userDrawn="1"/>
        </p:nvSpPr>
        <p:spPr>
          <a:xfrm>
            <a:off x="11533871" y="6185902"/>
            <a:ext cx="73515" cy="73515"/>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solidFill>
                <a:schemeClr val="accent1"/>
              </a:solidFill>
            </a:endParaRPr>
          </a:p>
        </p:txBody>
      </p:sp>
      <p:sp>
        <p:nvSpPr>
          <p:cNvPr id="10" name="Ovale 9">
            <a:extLst>
              <a:ext uri="{FF2B5EF4-FFF2-40B4-BE49-F238E27FC236}">
                <a16:creationId xmlns:a16="http://schemas.microsoft.com/office/drawing/2014/main" id="{9F827500-FC74-463C-9312-BC59104AEBD6}"/>
              </a:ext>
            </a:extLst>
          </p:cNvPr>
          <p:cNvSpPr/>
          <p:nvPr userDrawn="1"/>
        </p:nvSpPr>
        <p:spPr>
          <a:xfrm>
            <a:off x="11892084" y="6561525"/>
            <a:ext cx="100439" cy="100439"/>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1" name="Zone de texte 10">
            <a:extLst>
              <a:ext uri="{FF2B5EF4-FFF2-40B4-BE49-F238E27FC236}">
                <a16:creationId xmlns:a16="http://schemas.microsoft.com/office/drawing/2014/main" id="{110EE18F-610D-4230-BA82-4E5007401ADD}"/>
              </a:ext>
            </a:extLst>
          </p:cNvPr>
          <p:cNvSpPr txBox="1"/>
          <p:nvPr userDrawn="1"/>
        </p:nvSpPr>
        <p:spPr>
          <a:xfrm>
            <a:off x="8734570" y="6278857"/>
            <a:ext cx="2510557" cy="184666"/>
          </a:xfrm>
          <a:prstGeom prst="rect">
            <a:avLst/>
          </a:prstGeom>
          <a:noFill/>
        </p:spPr>
        <p:txBody>
          <a:bodyPr wrap="square" lIns="0" tIns="0" rIns="0" bIns="0" rtlCol="0">
            <a:noAutofit/>
          </a:bodyPr>
          <a:lstStyle/>
          <a:p>
            <a:pPr algn="r" rtl="0"/>
            <a:r>
              <a:rPr lang="fr-FR" sz="1200" noProof="0">
                <a:solidFill>
                  <a:schemeClr val="tx2"/>
                </a:solidFill>
                <a:latin typeface="+mj-lt"/>
              </a:rPr>
              <a:t>Votre logo ou nom ici</a:t>
            </a:r>
          </a:p>
        </p:txBody>
      </p:sp>
      <p:sp>
        <p:nvSpPr>
          <p:cNvPr id="14" name="Ovale 13">
            <a:extLst>
              <a:ext uri="{FF2B5EF4-FFF2-40B4-BE49-F238E27FC236}">
                <a16:creationId xmlns:a16="http://schemas.microsoft.com/office/drawing/2014/main" id="{2AF375EA-F235-4EAA-A52F-D6BF0D6EDDCA}"/>
              </a:ext>
            </a:extLst>
          </p:cNvPr>
          <p:cNvSpPr/>
          <p:nvPr userDrawn="1"/>
        </p:nvSpPr>
        <p:spPr>
          <a:xfrm>
            <a:off x="11342875" y="5990144"/>
            <a:ext cx="260512" cy="260512"/>
          </a:xfrm>
          <a:prstGeom prst="ellipse">
            <a:avLst/>
          </a:prstGeom>
          <a:noFill/>
          <a:ln w="31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solidFill>
                <a:schemeClr val="accent1"/>
              </a:solidFill>
            </a:endParaRPr>
          </a:p>
        </p:txBody>
      </p:sp>
      <p:sp>
        <p:nvSpPr>
          <p:cNvPr id="18" name="Rectangle 17">
            <a:extLst>
              <a:ext uri="{FF2B5EF4-FFF2-40B4-BE49-F238E27FC236}">
                <a16:creationId xmlns:a16="http://schemas.microsoft.com/office/drawing/2014/main" id="{7E3C8C5B-6356-4B7C-887C-A436D7DB4059}"/>
              </a:ext>
            </a:extLst>
          </p:cNvPr>
          <p:cNvSpPr/>
          <p:nvPr userDrawn="1"/>
        </p:nvSpPr>
        <p:spPr>
          <a:xfrm>
            <a:off x="0" y="6771286"/>
            <a:ext cx="12192000"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19" name="Rectangle 18">
            <a:extLst>
              <a:ext uri="{FF2B5EF4-FFF2-40B4-BE49-F238E27FC236}">
                <a16:creationId xmlns:a16="http://schemas.microsoft.com/office/drawing/2014/main" id="{13120C00-0FF6-411F-B2D6-C625ED6BD241}"/>
              </a:ext>
            </a:extLst>
          </p:cNvPr>
          <p:cNvSpPr/>
          <p:nvPr userDrawn="1"/>
        </p:nvSpPr>
        <p:spPr>
          <a:xfrm>
            <a:off x="0" y="0"/>
            <a:ext cx="12192000"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0" name="Rectangle 19">
            <a:extLst>
              <a:ext uri="{FF2B5EF4-FFF2-40B4-BE49-F238E27FC236}">
                <a16:creationId xmlns:a16="http://schemas.microsoft.com/office/drawing/2014/main" id="{2D142C1D-78E5-4AD5-BEF3-C015D6E3FEBD}"/>
              </a:ext>
            </a:extLst>
          </p:cNvPr>
          <p:cNvSpPr/>
          <p:nvPr userDrawn="1"/>
        </p:nvSpPr>
        <p:spPr>
          <a:xfrm rot="5400000">
            <a:off x="-3385643" y="3385642"/>
            <a:ext cx="6858001"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
        <p:nvSpPr>
          <p:cNvPr id="21" name="Rectangle 20">
            <a:extLst>
              <a:ext uri="{FF2B5EF4-FFF2-40B4-BE49-F238E27FC236}">
                <a16:creationId xmlns:a16="http://schemas.microsoft.com/office/drawing/2014/main" id="{300D9306-2240-47FF-AA2F-DC7C26A008A4}"/>
              </a:ext>
            </a:extLst>
          </p:cNvPr>
          <p:cNvSpPr/>
          <p:nvPr userDrawn="1"/>
        </p:nvSpPr>
        <p:spPr>
          <a:xfrm rot="5400000">
            <a:off x="8719643" y="3385643"/>
            <a:ext cx="6858000" cy="867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noProof="0"/>
          </a:p>
        </p:txBody>
      </p:sp>
    </p:spTree>
    <p:extLst>
      <p:ext uri="{BB962C8B-B14F-4D97-AF65-F5344CB8AC3E}">
        <p14:creationId xmlns:p14="http://schemas.microsoft.com/office/powerpoint/2010/main" val="94616327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50" r:id="rId4"/>
    <p:sldLayoutId id="2147483652" r:id="rId5"/>
    <p:sldLayoutId id="2147483656" r:id="rId6"/>
    <p:sldLayoutId id="2147483657" r:id="rId7"/>
    <p:sldLayoutId id="2147483665" r:id="rId8"/>
    <p:sldLayoutId id="2147483666" r:id="rId9"/>
    <p:sldLayoutId id="2147483667" r:id="rId10"/>
    <p:sldLayoutId id="2147483668" r:id="rId11"/>
    <p:sldLayoutId id="2147483669" r:id="rId12"/>
    <p:sldLayoutId id="2147483671" r:id="rId13"/>
    <p:sldLayoutId id="2147483653" r:id="rId14"/>
    <p:sldLayoutId id="2147483672" r:id="rId15"/>
    <p:sldLayoutId id="2147483673" r:id="rId16"/>
    <p:sldLayoutId id="2147483674" r:id="rId17"/>
    <p:sldLayoutId id="2147483677" r:id="rId18"/>
    <p:sldLayoutId id="2147483654" r:id="rId19"/>
    <p:sldLayoutId id="2147483660" r:id="rId20"/>
    <p:sldLayoutId id="2147483661" r:id="rId21"/>
    <p:sldLayoutId id="2147483681" r:id="rId22"/>
  </p:sldLayoutIdLst>
  <p:hf hdr="0" ftr="0" dt="0"/>
  <p:txStyles>
    <p:titleStyle>
      <a:lvl1pPr algn="l" defTabSz="914400" rtl="0" eaLnBrk="1" latinLnBrk="0" hangingPunct="1">
        <a:lnSpc>
          <a:spcPct val="90000"/>
        </a:lnSpc>
        <a:spcBef>
          <a:spcPct val="0"/>
        </a:spcBef>
        <a:buNone/>
        <a:defRPr sz="3200" kern="1200">
          <a:solidFill>
            <a:schemeClr val="tx2"/>
          </a:solidFill>
          <a:latin typeface="+mj-lt"/>
          <a:ea typeface="+mj-ea"/>
          <a:cs typeface="+mj-cs"/>
        </a:defRPr>
      </a:lvl1pPr>
    </p:titleStyle>
    <p:bodyStyle>
      <a:lvl1pPr marL="266700" indent="-266700" algn="l" defTabSz="914400" rtl="0" eaLnBrk="1" latinLnBrk="0" hangingPunct="1">
        <a:lnSpc>
          <a:spcPct val="90000"/>
        </a:lnSpc>
        <a:spcBef>
          <a:spcPts val="1000"/>
        </a:spcBef>
        <a:buFont typeface="Arial" panose="020B0604020202020204" pitchFamily="34" charset="0"/>
        <a:buChar char="•"/>
        <a:defRPr sz="1800" kern="1200">
          <a:solidFill>
            <a:schemeClr val="tx1">
              <a:lumMod val="75000"/>
              <a:lumOff val="25000"/>
            </a:schemeClr>
          </a:solidFill>
          <a:latin typeface="+mn-lt"/>
          <a:ea typeface="+mn-ea"/>
          <a:cs typeface="+mn-cs"/>
        </a:defRPr>
      </a:lvl1pPr>
      <a:lvl2pPr marL="542925" indent="-276225"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8096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3pPr>
      <a:lvl4pPr marL="10763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4pPr>
      <a:lvl5pPr marL="1343025" indent="-266700" algn="l" defTabSz="914400" rtl="0" eaLnBrk="1" latinLnBrk="0" hangingPunct="1">
        <a:lnSpc>
          <a:spcPct val="90000"/>
        </a:lnSpc>
        <a:spcBef>
          <a:spcPts val="500"/>
        </a:spcBef>
        <a:buFont typeface="Arial" panose="020B0604020202020204" pitchFamily="34" charset="0"/>
        <a:buChar char="•"/>
        <a:defRPr sz="14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59.svg"/><Relationship Id="rId13" Type="http://schemas.openxmlformats.org/officeDocument/2006/relationships/image" Target="../media/image63.svg"/><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57.svg"/><Relationship Id="rId11" Type="http://schemas.openxmlformats.org/officeDocument/2006/relationships/image" Target="../media/image23.png"/><Relationship Id="rId10" Type="http://schemas.openxmlformats.org/officeDocument/2006/relationships/image" Target="../media/image61.svg"/><Relationship Id="rId4" Type="http://schemas.openxmlformats.org/officeDocument/2006/relationships/image" Target="../media/image20.png"/><Relationship Id="rId9" Type="http://schemas.openxmlformats.org/officeDocument/2006/relationships/image" Target="../media/image22.png"/><Relationship Id="rId1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4" name="Espace réservé d’image 43" descr="Plan rapproché d’une fleur&#10;&#10;Description générée avec un niveau de confiance très élevé">
            <a:extLst>
              <a:ext uri="{FF2B5EF4-FFF2-40B4-BE49-F238E27FC236}">
                <a16:creationId xmlns:a16="http://schemas.microsoft.com/office/drawing/2014/main" id="{1583F255-AF13-4756-96C9-236AB3183BB1}"/>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l="12" r="12"/>
          <a:stretch>
            <a:fillRect/>
          </a:stretch>
        </p:blipFill>
        <p:spPr/>
      </p:pic>
      <p:sp>
        <p:nvSpPr>
          <p:cNvPr id="6" name="Titre 5">
            <a:extLst>
              <a:ext uri="{FF2B5EF4-FFF2-40B4-BE49-F238E27FC236}">
                <a16:creationId xmlns:a16="http://schemas.microsoft.com/office/drawing/2014/main" id="{2E3EA56B-BEB0-4656-A20B-D15F03B7ACA1}"/>
              </a:ext>
            </a:extLst>
          </p:cNvPr>
          <p:cNvSpPr>
            <a:spLocks noGrp="1"/>
          </p:cNvSpPr>
          <p:nvPr>
            <p:ph type="ctrTitle"/>
          </p:nvPr>
        </p:nvSpPr>
        <p:spPr/>
        <p:txBody>
          <a:bodyPr rtlCol="0"/>
          <a:lstStyle/>
          <a:p>
            <a:pPr rtl="0"/>
            <a:r>
              <a:rPr lang="fr-FR" dirty="0" smtClean="0"/>
              <a:t>Stress et image corporelle	</a:t>
            </a:r>
            <a:endParaRPr lang="fr-FR" dirty="0"/>
          </a:p>
        </p:txBody>
      </p:sp>
      <p:cxnSp>
        <p:nvCxnSpPr>
          <p:cNvPr id="15" name="Connecteur droit 14" descr="Ligne de séparation">
            <a:extLst>
              <a:ext uri="{FF2B5EF4-FFF2-40B4-BE49-F238E27FC236}">
                <a16:creationId xmlns:a16="http://schemas.microsoft.com/office/drawing/2014/main" id="{E99227BA-E7FE-418C-A9C9-21C49E9DFD38}"/>
              </a:ext>
              <a:ext uri="{C183D7F6-B498-43B3-948B-1728B52AA6E4}">
                <adec:decorative xmlns="" xmlns:adec="http://schemas.microsoft.com/office/drawing/2017/decorative" val="1"/>
              </a:ext>
            </a:extLst>
          </p:cNvPr>
          <p:cNvCxnSpPr>
            <a:cxnSpLocks/>
          </p:cNvCxnSpPr>
          <p:nvPr/>
        </p:nvCxnSpPr>
        <p:spPr>
          <a:xfrm>
            <a:off x="7777113" y="2407072"/>
            <a:ext cx="0" cy="1100190"/>
          </a:xfrm>
          <a:prstGeom prst="line">
            <a:avLst/>
          </a:prstGeom>
        </p:spPr>
        <p:style>
          <a:lnRef idx="1">
            <a:schemeClr val="accent1"/>
          </a:lnRef>
          <a:fillRef idx="0">
            <a:schemeClr val="accent1"/>
          </a:fillRef>
          <a:effectRef idx="0">
            <a:schemeClr val="accent1"/>
          </a:effectRef>
          <a:fontRef idx="minor">
            <a:schemeClr val="tx1"/>
          </a:fontRef>
        </p:style>
      </p:cxnSp>
      <p:sp>
        <p:nvSpPr>
          <p:cNvPr id="7" name="Sous-titre 6">
            <a:extLst>
              <a:ext uri="{FF2B5EF4-FFF2-40B4-BE49-F238E27FC236}">
                <a16:creationId xmlns:a16="http://schemas.microsoft.com/office/drawing/2014/main" id="{DA0FE6D5-D475-4CBB-A6C2-E3D991A36891}"/>
              </a:ext>
            </a:extLst>
          </p:cNvPr>
          <p:cNvSpPr>
            <a:spLocks noGrp="1"/>
          </p:cNvSpPr>
          <p:nvPr>
            <p:ph type="subTitle" idx="1"/>
          </p:nvPr>
        </p:nvSpPr>
        <p:spPr/>
        <p:txBody>
          <a:bodyPr rtlCol="0"/>
          <a:lstStyle/>
          <a:p>
            <a:pPr rtl="0"/>
            <a:r>
              <a:rPr lang="fr-FR" dirty="0" smtClean="0"/>
              <a:t>Définitions, facteurs, troubles et solutions</a:t>
            </a:r>
            <a:endParaRPr lang="fr-FR" dirty="0"/>
          </a:p>
        </p:txBody>
      </p:sp>
      <p:grpSp>
        <p:nvGrpSpPr>
          <p:cNvPr id="34" name="Groupe 33" title="forme géométrique">
            <a:extLst>
              <a:ext uri="{FF2B5EF4-FFF2-40B4-BE49-F238E27FC236}">
                <a16:creationId xmlns:a16="http://schemas.microsoft.com/office/drawing/2014/main" id="{F83DDF3D-91CE-40FB-BC3D-FFB1B5D89E47}"/>
              </a:ext>
            </a:extLst>
          </p:cNvPr>
          <p:cNvGrpSpPr/>
          <p:nvPr/>
        </p:nvGrpSpPr>
        <p:grpSpPr>
          <a:xfrm rot="14400000">
            <a:off x="2652367" y="2055974"/>
            <a:ext cx="1166491" cy="1379850"/>
            <a:chOff x="2451164" y="891257"/>
            <a:chExt cx="2066510" cy="2444489"/>
          </a:xfrm>
        </p:grpSpPr>
        <p:sp>
          <p:nvSpPr>
            <p:cNvPr id="47" name="Forme libre : Forme 46">
              <a:extLst>
                <a:ext uri="{FF2B5EF4-FFF2-40B4-BE49-F238E27FC236}">
                  <a16:creationId xmlns:a16="http://schemas.microsoft.com/office/drawing/2014/main" id="{B6D0B8EE-8E06-4051-87BF-62C153F3FBBB}"/>
                </a:ext>
              </a:extLst>
            </p:cNvPr>
            <p:cNvSpPr/>
            <p:nvPr/>
          </p:nvSpPr>
          <p:spPr>
            <a:xfrm rot="4308689">
              <a:off x="2494071" y="848350"/>
              <a:ext cx="1980696" cy="2066510"/>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2" name="Forme libre : Forme 11">
              <a:extLst>
                <a:ext uri="{FF2B5EF4-FFF2-40B4-BE49-F238E27FC236}">
                  <a16:creationId xmlns:a16="http://schemas.microsoft.com/office/drawing/2014/main" id="{298CE312-D679-4677-A70A-DD8680158C70}"/>
                </a:ext>
              </a:extLst>
            </p:cNvPr>
            <p:cNvSpPr/>
            <p:nvPr/>
          </p:nvSpPr>
          <p:spPr>
            <a:xfrm rot="17100000">
              <a:off x="2845997" y="2637537"/>
              <a:ext cx="749854" cy="646563"/>
            </a:xfrm>
            <a:custGeom>
              <a:avLst/>
              <a:gdLst>
                <a:gd name="connsiteX0" fmla="*/ 0 w 1980696"/>
                <a:gd name="connsiteY0" fmla="*/ 2066510 h 2066510"/>
                <a:gd name="connsiteX1" fmla="*/ 1138078 w 1980696"/>
                <a:gd name="connsiteY1" fmla="*/ 0 h 2066510"/>
                <a:gd name="connsiteX2" fmla="*/ 1980696 w 1980696"/>
                <a:gd name="connsiteY2" fmla="*/ 1530016 h 2066510"/>
                <a:gd name="connsiteX3" fmla="*/ 1459417 w 1980696"/>
                <a:gd name="connsiteY3" fmla="*/ 2066510 h 2066510"/>
              </a:gdLst>
              <a:ahLst/>
              <a:cxnLst>
                <a:cxn ang="0">
                  <a:pos x="connsiteX0" y="connsiteY0"/>
                </a:cxn>
                <a:cxn ang="0">
                  <a:pos x="connsiteX1" y="connsiteY1"/>
                </a:cxn>
                <a:cxn ang="0">
                  <a:pos x="connsiteX2" y="connsiteY2"/>
                </a:cxn>
                <a:cxn ang="0">
                  <a:pos x="connsiteX3" y="connsiteY3"/>
                </a:cxn>
              </a:cxnLst>
              <a:rect l="l" t="t" r="r" b="b"/>
              <a:pathLst>
                <a:path w="1980696" h="2066510">
                  <a:moveTo>
                    <a:pt x="0" y="2066510"/>
                  </a:moveTo>
                  <a:lnTo>
                    <a:pt x="1138078" y="0"/>
                  </a:lnTo>
                  <a:lnTo>
                    <a:pt x="1980696" y="1530016"/>
                  </a:lnTo>
                  <a:lnTo>
                    <a:pt x="1459417" y="2066510"/>
                  </a:lnTo>
                  <a:close/>
                </a:path>
              </a:pathLst>
            </a:cu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grpSp>
      <p:pic>
        <p:nvPicPr>
          <p:cNvPr id="10" name="Espace réservé pour une image  9" descr="Photo gratuite: Paysage, Nature, Lac, Arbres, Eau - Image ..."/>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10344" b="10344"/>
          <a:stretch>
            <a:fillRect/>
          </a:stretch>
        </p:blipFill>
        <p:spPr/>
      </p:pic>
    </p:spTree>
    <p:extLst>
      <p:ext uri="{BB962C8B-B14F-4D97-AF65-F5344CB8AC3E}">
        <p14:creationId xmlns:p14="http://schemas.microsoft.com/office/powerpoint/2010/main" val="402628799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pPr>
              <a:lnSpc>
                <a:spcPct val="150000"/>
              </a:lnSpc>
            </a:pPr>
            <a:r>
              <a:rPr lang="fr-CA" sz="2400" dirty="0" smtClean="0"/>
              <a:t>La </a:t>
            </a:r>
            <a:r>
              <a:rPr lang="fr-CA" sz="2400" dirty="0" err="1" smtClean="0"/>
              <a:t>dysmorphophobie</a:t>
            </a:r>
            <a:endParaRPr lang="fr-CA" sz="2400" dirty="0" smtClean="0"/>
          </a:p>
          <a:p>
            <a:pPr marL="266700" lvl="1" indent="0">
              <a:lnSpc>
                <a:spcPct val="150000"/>
              </a:lnSpc>
              <a:buNone/>
            </a:pPr>
            <a:r>
              <a:rPr lang="fr-CA" dirty="0" err="1" smtClean="0"/>
              <a:t>Déf</a:t>
            </a:r>
            <a:r>
              <a:rPr lang="fr-CA" dirty="0" smtClean="0"/>
              <a:t>. Un trouble caractérisé par la préoccupation d’une personne à propos d’un aspect de son corps qu’elle voit comme un problème, à tel point qu’elle devient obsédé par ce défaut. </a:t>
            </a:r>
          </a:p>
          <a:p>
            <a:pPr lvl="1">
              <a:lnSpc>
                <a:spcPct val="150000"/>
              </a:lnSpc>
            </a:pPr>
            <a:r>
              <a:rPr lang="fr-CA" dirty="0" smtClean="0"/>
              <a:t>Ce trouble est souvent accompagné par l’anxiété et/ou la dépression et veulent éviter des situations sociales. </a:t>
            </a:r>
          </a:p>
          <a:p>
            <a:pPr lvl="1">
              <a:lnSpc>
                <a:spcPct val="150000"/>
              </a:lnSpc>
            </a:pPr>
            <a:r>
              <a:rPr lang="fr-CA" dirty="0" smtClean="0"/>
              <a:t>Certains vont chercher à corriger leur « défaut » avec de la chirurgie, mais cela ne fait qu’aggraver la situation puisque ça traite pas l’insécurité et la préoccupation. </a:t>
            </a:r>
          </a:p>
          <a:p>
            <a:pPr lvl="1">
              <a:lnSpc>
                <a:spcPct val="150000"/>
              </a:lnSpc>
            </a:pPr>
            <a:endParaRPr lang="fr-CA" dirty="0"/>
          </a:p>
          <a:p>
            <a:pPr>
              <a:lnSpc>
                <a:spcPct val="150000"/>
              </a:lnSpc>
            </a:pPr>
            <a:r>
              <a:rPr lang="fr-CA" sz="2400" dirty="0" smtClean="0"/>
              <a:t> La dysmorphie musculaire ou </a:t>
            </a:r>
            <a:r>
              <a:rPr lang="fr-CA" sz="2400" dirty="0" err="1" smtClean="0"/>
              <a:t>bigorexie</a:t>
            </a:r>
            <a:endParaRPr lang="fr-CA" sz="2400" dirty="0" smtClean="0"/>
          </a:p>
          <a:p>
            <a:pPr lvl="1">
              <a:lnSpc>
                <a:spcPct val="150000"/>
              </a:lnSpc>
            </a:pPr>
            <a:r>
              <a:rPr lang="fr-CA" sz="1800" dirty="0" smtClean="0"/>
              <a:t>C’est lorsqu’on a l’impression obsessive que nos muscles sont trop petits ou trop faibles. </a:t>
            </a:r>
          </a:p>
          <a:p>
            <a:pPr lvl="1">
              <a:lnSpc>
                <a:spcPct val="150000"/>
              </a:lnSpc>
            </a:pPr>
            <a:r>
              <a:rPr lang="fr-CA" sz="1800" dirty="0" smtClean="0"/>
              <a:t>Ces gens passent un montant de temps irréaliste à s’entraîner sans se sentir adéquats. </a:t>
            </a:r>
          </a:p>
          <a:p>
            <a:endParaRPr lang="fr-CA" dirty="0" smtClean="0"/>
          </a:p>
          <a:p>
            <a:pPr marL="3657600" lvl="8" indent="0">
              <a:buNone/>
            </a:pPr>
            <a:r>
              <a:rPr lang="fr-CA" dirty="0" smtClean="0"/>
              <a:t>                                                                                                                                         </a:t>
            </a:r>
            <a:endParaRPr lang="fr-CA" dirty="0"/>
          </a:p>
        </p:txBody>
      </p:sp>
      <p:sp>
        <p:nvSpPr>
          <p:cNvPr id="3" name="Titre 2"/>
          <p:cNvSpPr>
            <a:spLocks noGrp="1"/>
          </p:cNvSpPr>
          <p:nvPr>
            <p:ph type="title"/>
          </p:nvPr>
        </p:nvSpPr>
        <p:spPr/>
        <p:txBody>
          <a:bodyPr/>
          <a:lstStyle/>
          <a:p>
            <a:r>
              <a:rPr lang="fr-CA" dirty="0" smtClean="0"/>
              <a:t>Deux troubles causé par une image corporelle négative</a:t>
            </a:r>
            <a:endParaRPr lang="fr-CA" dirty="0"/>
          </a:p>
        </p:txBody>
      </p:sp>
      <p:sp>
        <p:nvSpPr>
          <p:cNvPr id="5" name="Rectangle 4"/>
          <p:cNvSpPr/>
          <p:nvPr/>
        </p:nvSpPr>
        <p:spPr>
          <a:xfrm>
            <a:off x="9718766" y="6313714"/>
            <a:ext cx="1550125" cy="1654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16738092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24E6C1-B1C5-40C3-9B90-EF2666FB1C28}"/>
              </a:ext>
            </a:extLst>
          </p:cNvPr>
          <p:cNvSpPr>
            <a:spLocks noGrp="1"/>
          </p:cNvSpPr>
          <p:nvPr>
            <p:ph type="title"/>
          </p:nvPr>
        </p:nvSpPr>
        <p:spPr/>
        <p:txBody>
          <a:bodyPr rtlCol="0"/>
          <a:lstStyle/>
          <a:p>
            <a:pPr rtl="0"/>
            <a:r>
              <a:rPr lang="fr-FR" dirty="0" smtClean="0"/>
              <a:t>Troubles alimentaires</a:t>
            </a:r>
            <a:endParaRPr lang="fr-FR" dirty="0"/>
          </a:p>
        </p:txBody>
      </p:sp>
      <p:sp>
        <p:nvSpPr>
          <p:cNvPr id="7" name="Espace réservé du texte 6">
            <a:extLst>
              <a:ext uri="{FF2B5EF4-FFF2-40B4-BE49-F238E27FC236}">
                <a16:creationId xmlns:a16="http://schemas.microsoft.com/office/drawing/2014/main" id="{DDC64B4F-EF8E-442A-8D01-0AD7034A6823}"/>
              </a:ext>
            </a:extLst>
          </p:cNvPr>
          <p:cNvSpPr>
            <a:spLocks noGrp="1"/>
          </p:cNvSpPr>
          <p:nvPr>
            <p:ph type="body" sz="quarter" idx="26"/>
          </p:nvPr>
        </p:nvSpPr>
        <p:spPr>
          <a:xfrm>
            <a:off x="431800" y="864000"/>
            <a:ext cx="11339513" cy="492562"/>
          </a:xfrm>
        </p:spPr>
        <p:txBody>
          <a:bodyPr rtlCol="0"/>
          <a:lstStyle/>
          <a:p>
            <a:pPr rtl="0"/>
            <a:r>
              <a:rPr lang="fr-FR" dirty="0" smtClean="0"/>
              <a:t>La pression de maintenir une certaine taille ou forme de corps peut aussi provoquer un trouble alimentaire tel que la boulimie, l’anorexie et la frénésie alimentaire. Complète une mini recherche en trouvant 3 grandes descriptions </a:t>
            </a:r>
            <a:r>
              <a:rPr lang="fr-FR" dirty="0" smtClean="0"/>
              <a:t>pour chaque </a:t>
            </a:r>
            <a:r>
              <a:rPr lang="fr-FR" dirty="0" smtClean="0"/>
              <a:t>trouble. </a:t>
            </a:r>
            <a:endParaRPr lang="fr-FR" dirty="0"/>
          </a:p>
        </p:txBody>
      </p:sp>
      <p:sp>
        <p:nvSpPr>
          <p:cNvPr id="8" name="Espace réservé du texte 7">
            <a:extLst>
              <a:ext uri="{FF2B5EF4-FFF2-40B4-BE49-F238E27FC236}">
                <a16:creationId xmlns:a16="http://schemas.microsoft.com/office/drawing/2014/main" id="{E869ACF9-B7F9-4774-B207-2EF789711513}"/>
              </a:ext>
            </a:extLst>
          </p:cNvPr>
          <p:cNvSpPr>
            <a:spLocks noGrp="1"/>
          </p:cNvSpPr>
          <p:nvPr>
            <p:ph type="body" sz="quarter" idx="27"/>
          </p:nvPr>
        </p:nvSpPr>
        <p:spPr/>
        <p:txBody>
          <a:bodyPr rtlCol="0"/>
          <a:lstStyle/>
          <a:p>
            <a:pPr rtl="0"/>
            <a:r>
              <a:rPr lang="fr-FR" dirty="0" smtClean="0"/>
              <a:t>Anorexie</a:t>
            </a:r>
            <a:endParaRPr lang="fr-FR" dirty="0">
              <a:latin typeface="+mn-lt"/>
            </a:endParaRPr>
          </a:p>
        </p:txBody>
      </p:sp>
      <p:sp>
        <p:nvSpPr>
          <p:cNvPr id="3" name="Espace réservé du contenu 2">
            <a:extLst>
              <a:ext uri="{FF2B5EF4-FFF2-40B4-BE49-F238E27FC236}">
                <a16:creationId xmlns:a16="http://schemas.microsoft.com/office/drawing/2014/main" id="{F350F641-F6F8-461C-9C2D-07E416875818}"/>
              </a:ext>
            </a:extLst>
          </p:cNvPr>
          <p:cNvSpPr>
            <a:spLocks noGrp="1"/>
          </p:cNvSpPr>
          <p:nvPr>
            <p:ph idx="1"/>
          </p:nvPr>
        </p:nvSpPr>
        <p:spPr>
          <a:xfrm>
            <a:off x="744396" y="2463936"/>
            <a:ext cx="3726058" cy="3314545"/>
          </a:xfrm>
          <a:prstGeom prst="rightArrowCallout">
            <a:avLst>
              <a:gd name="adj1" fmla="val 0"/>
              <a:gd name="adj2" fmla="val 25000"/>
              <a:gd name="adj3" fmla="val 15421"/>
              <a:gd name="adj4" fmla="val 80487"/>
            </a:avLst>
          </a:prstGeom>
        </p:spPr>
        <p:txBody>
          <a:bodyPr rtlCol="0"/>
          <a:lstStyle/>
          <a:p>
            <a:pPr rtl="0"/>
            <a:endParaRPr lang="fr-FR" sz="2400" dirty="0"/>
          </a:p>
        </p:txBody>
      </p:sp>
      <p:sp>
        <p:nvSpPr>
          <p:cNvPr id="9" name="Espace réservé du texte 8">
            <a:extLst>
              <a:ext uri="{FF2B5EF4-FFF2-40B4-BE49-F238E27FC236}">
                <a16:creationId xmlns:a16="http://schemas.microsoft.com/office/drawing/2014/main" id="{3A2613D7-9904-47E7-A848-78E09B4F4A05}"/>
              </a:ext>
            </a:extLst>
          </p:cNvPr>
          <p:cNvSpPr>
            <a:spLocks noGrp="1"/>
          </p:cNvSpPr>
          <p:nvPr>
            <p:ph type="body" sz="quarter" idx="28"/>
          </p:nvPr>
        </p:nvSpPr>
        <p:spPr/>
        <p:txBody>
          <a:bodyPr rtlCol="0"/>
          <a:lstStyle/>
          <a:p>
            <a:pPr rtl="0"/>
            <a:r>
              <a:rPr lang="fr-FR" dirty="0" smtClean="0"/>
              <a:t>Boulimie</a:t>
            </a:r>
            <a:endParaRPr lang="fr-FR" dirty="0">
              <a:latin typeface="+mn-lt"/>
            </a:endParaRPr>
          </a:p>
        </p:txBody>
      </p:sp>
      <p:sp>
        <p:nvSpPr>
          <p:cNvPr id="5" name="Espace réservé du texte 4">
            <a:extLst>
              <a:ext uri="{FF2B5EF4-FFF2-40B4-BE49-F238E27FC236}">
                <a16:creationId xmlns:a16="http://schemas.microsoft.com/office/drawing/2014/main" id="{1B9D7DA5-9DA5-4EDA-AAC1-B5A593D730C3}"/>
              </a:ext>
            </a:extLst>
          </p:cNvPr>
          <p:cNvSpPr>
            <a:spLocks noGrp="1"/>
          </p:cNvSpPr>
          <p:nvPr>
            <p:ph type="body" sz="quarter" idx="12"/>
          </p:nvPr>
        </p:nvSpPr>
        <p:spPr>
          <a:xfrm>
            <a:off x="4613985" y="2463801"/>
            <a:ext cx="3726469" cy="3314200"/>
          </a:xfrm>
          <a:prstGeom prst="rightArrowCallout">
            <a:avLst>
              <a:gd name="adj1" fmla="val 0"/>
              <a:gd name="adj2" fmla="val 25000"/>
              <a:gd name="adj3" fmla="val 16186"/>
              <a:gd name="adj4" fmla="val 80493"/>
            </a:avLst>
          </a:prstGeom>
        </p:spPr>
        <p:txBody>
          <a:bodyPr rtlCol="0"/>
          <a:lstStyle/>
          <a:p>
            <a:pPr rtl="0"/>
            <a:endParaRPr lang="fr-FR" sz="2400" dirty="0"/>
          </a:p>
        </p:txBody>
      </p:sp>
      <p:sp>
        <p:nvSpPr>
          <p:cNvPr id="10" name="Espace réservé du texte 9">
            <a:extLst>
              <a:ext uri="{FF2B5EF4-FFF2-40B4-BE49-F238E27FC236}">
                <a16:creationId xmlns:a16="http://schemas.microsoft.com/office/drawing/2014/main" id="{FCAA0F0E-6B7F-4145-A8E2-90DC4D675786}"/>
              </a:ext>
            </a:extLst>
          </p:cNvPr>
          <p:cNvSpPr>
            <a:spLocks noGrp="1"/>
          </p:cNvSpPr>
          <p:nvPr>
            <p:ph type="body" sz="quarter" idx="29"/>
          </p:nvPr>
        </p:nvSpPr>
        <p:spPr/>
        <p:txBody>
          <a:bodyPr rtlCol="0"/>
          <a:lstStyle/>
          <a:p>
            <a:pPr rtl="0"/>
            <a:r>
              <a:rPr lang="fr-FR" dirty="0" smtClean="0"/>
              <a:t>Frénésie alimentaire (hyperphagie compulsive) </a:t>
            </a:r>
            <a:endParaRPr lang="fr-FR" sz="1400" dirty="0">
              <a:latin typeface="+mn-lt"/>
            </a:endParaRPr>
          </a:p>
        </p:txBody>
      </p:sp>
      <p:sp>
        <p:nvSpPr>
          <p:cNvPr id="6" name="Espace réservé du texte 5">
            <a:extLst>
              <a:ext uri="{FF2B5EF4-FFF2-40B4-BE49-F238E27FC236}">
                <a16:creationId xmlns:a16="http://schemas.microsoft.com/office/drawing/2014/main" id="{4B29415E-FF87-4959-B427-0EA155C16B64}"/>
              </a:ext>
            </a:extLst>
          </p:cNvPr>
          <p:cNvSpPr>
            <a:spLocks noGrp="1"/>
          </p:cNvSpPr>
          <p:nvPr>
            <p:ph type="body" sz="quarter" idx="13"/>
          </p:nvPr>
        </p:nvSpPr>
        <p:spPr/>
        <p:txBody>
          <a:bodyPr rtlCol="0"/>
          <a:lstStyle/>
          <a:p>
            <a:pPr rtl="0"/>
            <a:endParaRPr lang="fr-FR" sz="2000" dirty="0"/>
          </a:p>
        </p:txBody>
      </p:sp>
      <p:sp>
        <p:nvSpPr>
          <p:cNvPr id="4" name="Espace réservé du numéro de diapositive 3">
            <a:extLst>
              <a:ext uri="{FF2B5EF4-FFF2-40B4-BE49-F238E27FC236}">
                <a16:creationId xmlns:a16="http://schemas.microsoft.com/office/drawing/2014/main" id="{81B23B52-8351-4A05-ABAB-5A128EE6896F}"/>
              </a:ext>
            </a:extLst>
          </p:cNvPr>
          <p:cNvSpPr>
            <a:spLocks noGrp="1"/>
          </p:cNvSpPr>
          <p:nvPr>
            <p:ph type="sldNum" sz="quarter" idx="11"/>
          </p:nvPr>
        </p:nvSpPr>
        <p:spPr/>
        <p:txBody>
          <a:bodyPr rtlCol="0"/>
          <a:lstStyle/>
          <a:p>
            <a:pPr rtl="0"/>
            <a:fld id="{19B51A1E-902D-48AF-9020-955120F399B6}" type="slidenum">
              <a:rPr lang="fr-FR" smtClean="0"/>
              <a:pPr rtl="0"/>
              <a:t>11</a:t>
            </a:fld>
            <a:endParaRPr lang="fr-FR"/>
          </a:p>
        </p:txBody>
      </p:sp>
      <p:sp>
        <p:nvSpPr>
          <p:cNvPr id="11" name="ZoneTexte 10"/>
          <p:cNvSpPr txBox="1"/>
          <p:nvPr/>
        </p:nvSpPr>
        <p:spPr>
          <a:xfrm>
            <a:off x="862148" y="5913120"/>
            <a:ext cx="8386354" cy="522514"/>
          </a:xfrm>
          <a:prstGeom prst="rect">
            <a:avLst/>
          </a:prstGeom>
          <a:noFill/>
        </p:spPr>
        <p:txBody>
          <a:bodyPr wrap="square" lIns="0" tIns="0" rIns="0" bIns="0" rtlCol="0">
            <a:noAutofit/>
          </a:bodyPr>
          <a:lstStyle/>
          <a:p>
            <a:pPr algn="l"/>
            <a:r>
              <a:rPr lang="fr-CA" i="1" dirty="0" smtClean="0">
                <a:solidFill>
                  <a:schemeClr val="tx1">
                    <a:lumMod val="75000"/>
                    <a:lumOff val="25000"/>
                  </a:schemeClr>
                </a:solidFill>
                <a:latin typeface="+mn-lt"/>
              </a:rPr>
              <a:t>90% des cas de boulimie et anorexie affecte les filles/femmes. </a:t>
            </a:r>
            <a:endParaRPr lang="fr-CA" i="1" dirty="0" smtClean="0">
              <a:solidFill>
                <a:schemeClr val="tx1">
                  <a:lumMod val="75000"/>
                  <a:lumOff val="25000"/>
                </a:schemeClr>
              </a:solidFill>
              <a:latin typeface="+mn-lt"/>
            </a:endParaRPr>
          </a:p>
        </p:txBody>
      </p:sp>
      <p:sp>
        <p:nvSpPr>
          <p:cNvPr id="12" name="Rectangle 11"/>
          <p:cNvSpPr/>
          <p:nvPr/>
        </p:nvSpPr>
        <p:spPr>
          <a:xfrm>
            <a:off x="9753600" y="6322423"/>
            <a:ext cx="1584960" cy="1915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3635933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animEffect transition="in" filter="fade">
                                      <p:cBhvr>
                                        <p:cTn id="12" dur="1000"/>
                                        <p:tgtEl>
                                          <p:spTgt spid="9">
                                            <p:txEl>
                                              <p:pRg st="0" end="0"/>
                                            </p:txEl>
                                          </p:spTgt>
                                        </p:tgtEl>
                                      </p:cBhvr>
                                    </p:animEffect>
                                    <p:anim calcmode="lin" valueType="num">
                                      <p:cBhvr>
                                        <p:cTn id="13"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Effect transition="in" filter="fade">
                                      <p:cBhvr>
                                        <p:cTn id="19" dur="1000"/>
                                        <p:tgtEl>
                                          <p:spTgt spid="10">
                                            <p:txEl>
                                              <p:pRg st="0" end="0"/>
                                            </p:txEl>
                                          </p:spTgt>
                                        </p:tgtEl>
                                      </p:cBhvr>
                                    </p:animEffect>
                                    <p:anim calcmode="lin" valueType="num">
                                      <p:cBhvr>
                                        <p:cTn id="20"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1">
                                            <p:txEl>
                                              <p:pRg st="0" end="0"/>
                                            </p:txEl>
                                          </p:spTgt>
                                        </p:tgtEl>
                                        <p:attrNameLst>
                                          <p:attrName>style.visibility</p:attrName>
                                        </p:attrNameLst>
                                      </p:cBhvr>
                                      <p:to>
                                        <p:strVal val="visible"/>
                                      </p:to>
                                    </p:set>
                                    <p:animEffect transition="in" filter="barn(inVertical)">
                                      <p:cBhvr>
                                        <p:cTn id="26"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32000" y="1152000"/>
            <a:ext cx="11340000" cy="5435190"/>
          </a:xfrm>
        </p:spPr>
        <p:txBody>
          <a:bodyPr/>
          <a:lstStyle/>
          <a:p>
            <a:r>
              <a:rPr lang="fr-CA" dirty="0" smtClean="0"/>
              <a:t> </a:t>
            </a:r>
            <a:r>
              <a:rPr lang="fr-CA" sz="2000" dirty="0"/>
              <a:t>Apprendre à maîtriser nos sentiments par des pratiques de vie saines peut nous aider à réduire ou à prévenir l’anxiété. </a:t>
            </a:r>
            <a:endParaRPr lang="fr-CA" sz="2000" dirty="0" smtClean="0"/>
          </a:p>
          <a:p>
            <a:r>
              <a:rPr lang="fr-CA" sz="2000" dirty="0" smtClean="0"/>
              <a:t>Les </a:t>
            </a:r>
            <a:r>
              <a:rPr lang="fr-CA" sz="2000" dirty="0"/>
              <a:t>stratégies de gestion du stress comprennent notamment la respiration profonde, la relaxation, le rêve éveillé dirigé ou la visualisation, le yoga, la méditation et l’autosuggestion apaisante. L’exercice physique peut jouer un rôle essentiel dans la réduction de l’anxiété (</a:t>
            </a:r>
            <a:r>
              <a:rPr lang="fr-CA" sz="2000" dirty="0" err="1"/>
              <a:t>Repich</a:t>
            </a:r>
            <a:r>
              <a:rPr lang="fr-CA" sz="2000" dirty="0"/>
              <a:t>). </a:t>
            </a:r>
            <a:endParaRPr lang="fr-CA" sz="2000" dirty="0" smtClean="0"/>
          </a:p>
          <a:p>
            <a:r>
              <a:rPr lang="fr-CA" sz="2000" dirty="0" smtClean="0"/>
              <a:t>Certaines </a:t>
            </a:r>
            <a:r>
              <a:rPr lang="fr-CA" sz="2000" dirty="0"/>
              <a:t>données découlant de la recherche permettent d’affirmer ce qui suit : L’exercice augmente le taux de sécrétion dans le cerveau de certains neurotransmetteurs qui agissent positivement sur l’humeur. </a:t>
            </a:r>
            <a:endParaRPr lang="fr-CA" sz="2000" dirty="0" smtClean="0"/>
          </a:p>
          <a:p>
            <a:r>
              <a:rPr lang="fr-CA" sz="2000" dirty="0" smtClean="0"/>
              <a:t>L’exercice </a:t>
            </a:r>
            <a:r>
              <a:rPr lang="fr-CA" sz="2000" dirty="0"/>
              <a:t>peut aussi accroître la sécrétion d’endorphines, qui procurent un sentiment de bien-être, relâcher les tensions musculaires, améliorer le sommeil et réduire le niveau de cortisol, ou hormone de stress. </a:t>
            </a:r>
            <a:endParaRPr lang="fr-CA" sz="2000" dirty="0" smtClean="0"/>
          </a:p>
          <a:p>
            <a:r>
              <a:rPr lang="fr-CA" sz="2000" dirty="0" smtClean="0"/>
              <a:t>L’exercice </a:t>
            </a:r>
            <a:r>
              <a:rPr lang="fr-CA" sz="2000" dirty="0"/>
              <a:t>augmente aussi la température corporelle, ce qui pourrait avoir un effet apaisant. Tous ces changements qui surviennent dans le mental et dans le corps peuvent atténuer les symptômes comme la tristesse, </a:t>
            </a:r>
            <a:r>
              <a:rPr lang="fr-CA" sz="2000" dirty="0" smtClean="0"/>
              <a:t>l’anxiété</a:t>
            </a:r>
            <a:r>
              <a:rPr lang="fr-CA" sz="2000" dirty="0"/>
              <a:t>, l’irritabilité, le stress, la fatigue, la colère, le doute et le désespoir. (Mayo </a:t>
            </a:r>
            <a:r>
              <a:rPr lang="fr-CA" sz="2000" dirty="0" err="1"/>
              <a:t>Clinic</a:t>
            </a:r>
            <a:r>
              <a:rPr lang="fr-CA" sz="2000" dirty="0"/>
              <a:t>) </a:t>
            </a:r>
            <a:endParaRPr lang="fr-CA" sz="2000" dirty="0" smtClean="0"/>
          </a:p>
          <a:p>
            <a:r>
              <a:rPr lang="fr-CA" sz="2000" dirty="0" smtClean="0"/>
              <a:t>L’exercice </a:t>
            </a:r>
            <a:r>
              <a:rPr lang="fr-CA" sz="2000" dirty="0"/>
              <a:t>n’est pas un remède à la dépression ou à l’anxiété, mais ses bienfaits sur les plans psychologique et physique peuvent en atténuer les symptômes.</a:t>
            </a:r>
          </a:p>
        </p:txBody>
      </p:sp>
      <p:sp>
        <p:nvSpPr>
          <p:cNvPr id="3" name="Titre 2"/>
          <p:cNvSpPr>
            <a:spLocks noGrp="1"/>
          </p:cNvSpPr>
          <p:nvPr>
            <p:ph type="title"/>
          </p:nvPr>
        </p:nvSpPr>
        <p:spPr/>
        <p:txBody>
          <a:bodyPr/>
          <a:lstStyle/>
          <a:p>
            <a:r>
              <a:rPr lang="fr-CA" dirty="0"/>
              <a:t>Stratégies de prévention</a:t>
            </a:r>
          </a:p>
        </p:txBody>
      </p:sp>
      <p:sp>
        <p:nvSpPr>
          <p:cNvPr id="4" name="Espace réservé du numéro de diapositive 3"/>
          <p:cNvSpPr>
            <a:spLocks noGrp="1"/>
          </p:cNvSpPr>
          <p:nvPr>
            <p:ph type="sldNum" sz="quarter" idx="11"/>
          </p:nvPr>
        </p:nvSpPr>
        <p:spPr/>
        <p:txBody>
          <a:bodyPr/>
          <a:lstStyle/>
          <a:p>
            <a:pPr rtl="0"/>
            <a:fld id="{19B51A1E-902D-48AF-9020-955120F399B6}" type="slidenum">
              <a:rPr lang="fr-FR" noProof="0" smtClean="0"/>
              <a:pPr rtl="0"/>
              <a:t>12</a:t>
            </a:fld>
            <a:endParaRPr lang="fr-FR" noProof="0"/>
          </a:p>
        </p:txBody>
      </p:sp>
    </p:spTree>
    <p:extLst>
      <p:ext uri="{BB962C8B-B14F-4D97-AF65-F5344CB8AC3E}">
        <p14:creationId xmlns:p14="http://schemas.microsoft.com/office/powerpoint/2010/main" val="21437417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Espace réservé d’image 10" descr="Image de la diapositive Synthèse, partie supérieure gauche">
            <a:extLst>
              <a:ext uri="{FF2B5EF4-FFF2-40B4-BE49-F238E27FC236}">
                <a16:creationId xmlns:a16="http://schemas.microsoft.com/office/drawing/2014/main" id="{AD40D937-B3C8-43EA-A0D3-6CE4BF447EC0}"/>
              </a:ext>
            </a:extLst>
          </p:cNvPr>
          <p:cNvPicPr>
            <a:picLocks noGrp="1" noChangeAspect="1"/>
          </p:cNvPicPr>
          <p:nvPr>
            <p:ph type="pic" sz="quarter" idx="12"/>
          </p:nvPr>
        </p:nvPicPr>
        <p:blipFill rotWithShape="1">
          <a:blip r:embed="rId3">
            <a:extLst>
              <a:ext uri="{28A0092B-C50C-407E-A947-70E740481C1C}">
                <a14:useLocalDpi xmlns:a14="http://schemas.microsoft.com/office/drawing/2010/main" val="0"/>
              </a:ext>
            </a:extLst>
          </a:blip>
          <a:srcRect/>
          <a:stretch/>
        </p:blipFill>
        <p:spPr>
          <a:xfrm>
            <a:off x="84000" y="86714"/>
            <a:ext cx="6009285" cy="3890571"/>
          </a:xfrm>
        </p:spPr>
      </p:pic>
      <p:sp>
        <p:nvSpPr>
          <p:cNvPr id="2" name="Titre 1">
            <a:extLst>
              <a:ext uri="{FF2B5EF4-FFF2-40B4-BE49-F238E27FC236}">
                <a16:creationId xmlns:a16="http://schemas.microsoft.com/office/drawing/2014/main" id="{98433CBA-6B58-475A-BAF2-04998BA4A545}"/>
              </a:ext>
            </a:extLst>
          </p:cNvPr>
          <p:cNvSpPr>
            <a:spLocks noGrp="1"/>
          </p:cNvSpPr>
          <p:nvPr>
            <p:ph type="ctrTitle"/>
          </p:nvPr>
        </p:nvSpPr>
        <p:spPr/>
        <p:txBody>
          <a:bodyPr rtlCol="0"/>
          <a:lstStyle/>
          <a:p>
            <a:pPr rtl="0"/>
            <a:r>
              <a:rPr lang="fr-FR" sz="4200" dirty="0"/>
              <a:t>Synthèse</a:t>
            </a:r>
          </a:p>
        </p:txBody>
      </p:sp>
      <p:sp>
        <p:nvSpPr>
          <p:cNvPr id="3" name="Sous-titre 2">
            <a:extLst>
              <a:ext uri="{FF2B5EF4-FFF2-40B4-BE49-F238E27FC236}">
                <a16:creationId xmlns:a16="http://schemas.microsoft.com/office/drawing/2014/main" id="{46542706-50AC-4B17-A704-143D94A799CD}"/>
              </a:ext>
            </a:extLst>
          </p:cNvPr>
          <p:cNvSpPr>
            <a:spLocks noGrp="1"/>
          </p:cNvSpPr>
          <p:nvPr>
            <p:ph type="subTitle" idx="1"/>
          </p:nvPr>
        </p:nvSpPr>
        <p:spPr/>
        <p:txBody>
          <a:bodyPr rtlCol="0"/>
          <a:lstStyle/>
          <a:p>
            <a:pPr rtl="0"/>
            <a:r>
              <a:rPr lang="fr-FR" dirty="0" smtClean="0"/>
              <a:t>Un petit résumé… </a:t>
            </a:r>
            <a:endParaRPr lang="fr-FR" dirty="0"/>
          </a:p>
        </p:txBody>
      </p:sp>
      <p:sp>
        <p:nvSpPr>
          <p:cNvPr id="6" name="Espace réservé du contenu 5">
            <a:extLst>
              <a:ext uri="{FF2B5EF4-FFF2-40B4-BE49-F238E27FC236}">
                <a16:creationId xmlns:a16="http://schemas.microsoft.com/office/drawing/2014/main" id="{BC163A50-2819-40D9-A42F-D84F47928C94}"/>
              </a:ext>
            </a:extLst>
          </p:cNvPr>
          <p:cNvSpPr>
            <a:spLocks noGrp="1"/>
          </p:cNvSpPr>
          <p:nvPr>
            <p:ph idx="15"/>
          </p:nvPr>
        </p:nvSpPr>
        <p:spPr/>
        <p:txBody>
          <a:bodyPr rtlCol="0"/>
          <a:lstStyle/>
          <a:p>
            <a:pPr rtl="0"/>
            <a:r>
              <a:rPr lang="fr-FR" dirty="0" smtClean="0"/>
              <a:t>Le stress est la réaction de votre corps à ce qu’il perçoit comme une menace et il peut mener à des réactions de lutte ou fuite s’il devient incontrôlable. </a:t>
            </a:r>
            <a:endParaRPr lang="fr-FR" dirty="0"/>
          </a:p>
          <a:p>
            <a:pPr rtl="0"/>
            <a:r>
              <a:rPr lang="fr-FR" dirty="0" smtClean="0"/>
              <a:t>L’image corporelle est la perception que vous avez de votre apparence et elle peut contribuer au stress si cette perception est négative. </a:t>
            </a:r>
            <a:endParaRPr lang="fr-FR" dirty="0"/>
          </a:p>
          <a:p>
            <a:pPr rtl="0"/>
            <a:r>
              <a:rPr lang="fr-FR" dirty="0" smtClean="0"/>
              <a:t>L’activité physique est une façon de lutter contre ces deux problè</a:t>
            </a:r>
            <a:r>
              <a:rPr lang="fr-FR" dirty="0" smtClean="0"/>
              <a:t>mes; elle peut libérer le stress accumulé et renforcer votre corps. </a:t>
            </a:r>
            <a:endParaRPr lang="fr-FR" dirty="0"/>
          </a:p>
        </p:txBody>
      </p:sp>
      <p:sp>
        <p:nvSpPr>
          <p:cNvPr id="4" name="Espace réservé du numéro de diapositive 3">
            <a:extLst>
              <a:ext uri="{FF2B5EF4-FFF2-40B4-BE49-F238E27FC236}">
                <a16:creationId xmlns:a16="http://schemas.microsoft.com/office/drawing/2014/main" id="{DFD249B8-A654-41FD-9724-45A3A5EE13F9}"/>
              </a:ext>
            </a:extLst>
          </p:cNvPr>
          <p:cNvSpPr>
            <a:spLocks noGrp="1"/>
          </p:cNvSpPr>
          <p:nvPr>
            <p:ph type="sldNum" sz="quarter" idx="14"/>
          </p:nvPr>
        </p:nvSpPr>
        <p:spPr/>
        <p:txBody>
          <a:bodyPr rtlCol="0"/>
          <a:lstStyle/>
          <a:p>
            <a:pPr rtl="0"/>
            <a:fld id="{19B51A1E-902D-48AF-9020-955120F399B6}" type="slidenum">
              <a:rPr lang="fr-FR" smtClean="0"/>
              <a:pPr rtl="0"/>
              <a:t>13</a:t>
            </a:fld>
            <a:endParaRPr lang="fr-FR"/>
          </a:p>
        </p:txBody>
      </p:sp>
    </p:spTree>
    <p:extLst>
      <p:ext uri="{BB962C8B-B14F-4D97-AF65-F5344CB8AC3E}">
        <p14:creationId xmlns:p14="http://schemas.microsoft.com/office/powerpoint/2010/main" val="867159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32000" y="2081348"/>
            <a:ext cx="11340000" cy="3750651"/>
          </a:xfrm>
        </p:spPr>
        <p:txBody>
          <a:bodyPr/>
          <a:lstStyle/>
          <a:p>
            <a:r>
              <a:rPr lang="fr-CA" sz="3200" dirty="0" smtClean="0"/>
              <a:t>À voir la feuille de travail intitulé « Analyse d’un article »</a:t>
            </a:r>
          </a:p>
          <a:p>
            <a:r>
              <a:rPr lang="fr-CA" sz="3200" dirty="0" smtClean="0"/>
              <a:t>L’article peut comprendre un individu, un événement, une campagne. </a:t>
            </a:r>
          </a:p>
          <a:p>
            <a:r>
              <a:rPr lang="fr-CA" sz="3200" dirty="0" smtClean="0"/>
              <a:t>Un exemple serait « Le fonds d’estime de soi, Dove » en 2007. Je sais que c’est vieux, c’est pour ça que je l’ai choisi, pour pas que vous le choisissez!!</a:t>
            </a:r>
            <a:endParaRPr lang="fr-CA" sz="3200" dirty="0"/>
          </a:p>
        </p:txBody>
      </p:sp>
      <p:sp>
        <p:nvSpPr>
          <p:cNvPr id="3" name="Titre 2"/>
          <p:cNvSpPr>
            <a:spLocks noGrp="1"/>
          </p:cNvSpPr>
          <p:nvPr>
            <p:ph type="title"/>
          </p:nvPr>
        </p:nvSpPr>
        <p:spPr>
          <a:xfrm>
            <a:off x="432000" y="432000"/>
            <a:ext cx="11340000" cy="882994"/>
          </a:xfrm>
        </p:spPr>
        <p:txBody>
          <a:bodyPr/>
          <a:lstStyle/>
          <a:p>
            <a:r>
              <a:rPr lang="fr-CA" dirty="0" smtClean="0"/>
              <a:t>Recherche sur un article qui « </a:t>
            </a:r>
            <a:r>
              <a:rPr lang="fr-CA" dirty="0" err="1" smtClean="0"/>
              <a:t>empower</a:t>
            </a:r>
            <a:r>
              <a:rPr lang="fr-CA" dirty="0" smtClean="0"/>
              <a:t> » l’estime de soi et/ou l’image corporelle. </a:t>
            </a:r>
            <a:endParaRPr lang="fr-CA" dirty="0"/>
          </a:p>
        </p:txBody>
      </p:sp>
      <p:sp>
        <p:nvSpPr>
          <p:cNvPr id="4" name="Espace réservé du numéro de diapositive 3"/>
          <p:cNvSpPr>
            <a:spLocks noGrp="1"/>
          </p:cNvSpPr>
          <p:nvPr>
            <p:ph type="sldNum" sz="quarter" idx="11"/>
          </p:nvPr>
        </p:nvSpPr>
        <p:spPr/>
        <p:txBody>
          <a:bodyPr/>
          <a:lstStyle/>
          <a:p>
            <a:pPr rtl="0"/>
            <a:fld id="{19B51A1E-902D-48AF-9020-955120F399B6}" type="slidenum">
              <a:rPr lang="fr-FR" noProof="0" smtClean="0"/>
              <a:pPr rtl="0"/>
              <a:t>14</a:t>
            </a:fld>
            <a:endParaRPr lang="fr-FR" noProof="0"/>
          </a:p>
        </p:txBody>
      </p:sp>
    </p:spTree>
    <p:extLst>
      <p:ext uri="{BB962C8B-B14F-4D97-AF65-F5344CB8AC3E}">
        <p14:creationId xmlns:p14="http://schemas.microsoft.com/office/powerpoint/2010/main" val="15905975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Espace réservé d’image 7" descr="Feuilles">
            <a:extLst>
              <a:ext uri="{FF2B5EF4-FFF2-40B4-BE49-F238E27FC236}">
                <a16:creationId xmlns:a16="http://schemas.microsoft.com/office/drawing/2014/main" id="{C6EF0DE7-33B5-D141-BBF6-CAB5BBE6411B}"/>
              </a:ext>
            </a:extLst>
          </p:cNvPr>
          <p:cNvPicPr>
            <a:picLocks noGrp="1" noChangeAspect="1"/>
          </p:cNvPicPr>
          <p:nvPr>
            <p:ph type="pic" sz="quarter" idx="12"/>
          </p:nvPr>
        </p:nvPicPr>
        <p:blipFill>
          <a:blip r:embed="rId3"/>
          <a:srcRect l="11" r="11"/>
          <a:stretch>
            <a:fillRect/>
          </a:stretch>
        </p:blipFill>
        <p:spPr/>
      </p:pic>
      <p:sp>
        <p:nvSpPr>
          <p:cNvPr id="3" name="Titre 2">
            <a:extLst>
              <a:ext uri="{FF2B5EF4-FFF2-40B4-BE49-F238E27FC236}">
                <a16:creationId xmlns:a16="http://schemas.microsoft.com/office/drawing/2014/main" id="{EBDC24D3-EEF0-4B69-A174-E4DFF7884894}"/>
              </a:ext>
            </a:extLst>
          </p:cNvPr>
          <p:cNvSpPr>
            <a:spLocks noGrp="1"/>
          </p:cNvSpPr>
          <p:nvPr>
            <p:ph type="ctrTitle"/>
          </p:nvPr>
        </p:nvSpPr>
        <p:spPr/>
        <p:txBody>
          <a:bodyPr bIns="72000" rtlCol="0"/>
          <a:lstStyle/>
          <a:p>
            <a:pPr rtl="0"/>
            <a:r>
              <a:rPr lang="fr-FR" sz="4400" dirty="0"/>
              <a:t>Merci de votre attention</a:t>
            </a:r>
          </a:p>
        </p:txBody>
      </p:sp>
      <p:cxnSp>
        <p:nvCxnSpPr>
          <p:cNvPr id="5" name="Connecteur droit 4" descr="Ligne de séparation">
            <a:extLst>
              <a:ext uri="{FF2B5EF4-FFF2-40B4-BE49-F238E27FC236}">
                <a16:creationId xmlns:a16="http://schemas.microsoft.com/office/drawing/2014/main" id="{FE07C9EC-5158-440C-995A-EAC50D3E05DA}"/>
              </a:ext>
              <a:ext uri="{C183D7F6-B498-43B3-948B-1728B52AA6E4}">
                <adec:decorative xmlns="" xmlns:adec="http://schemas.microsoft.com/office/drawing/2017/decorative" val="1"/>
              </a:ext>
            </a:extLst>
          </p:cNvPr>
          <p:cNvCxnSpPr>
            <a:cxnSpLocks/>
          </p:cNvCxnSpPr>
          <p:nvPr/>
        </p:nvCxnSpPr>
        <p:spPr>
          <a:xfrm>
            <a:off x="7777113" y="2412127"/>
            <a:ext cx="0" cy="1100190"/>
          </a:xfrm>
          <a:prstGeom prst="line">
            <a:avLst/>
          </a:prstGeom>
        </p:spPr>
        <p:style>
          <a:lnRef idx="1">
            <a:schemeClr val="accent1"/>
          </a:lnRef>
          <a:fillRef idx="0">
            <a:schemeClr val="accent1"/>
          </a:fillRef>
          <a:effectRef idx="0">
            <a:schemeClr val="accent1"/>
          </a:effectRef>
          <a:fontRef idx="minor">
            <a:schemeClr val="tx1"/>
          </a:fontRef>
        </p:style>
      </p:cxnSp>
      <p:sp>
        <p:nvSpPr>
          <p:cNvPr id="7" name="Sous-titre 6">
            <a:extLst>
              <a:ext uri="{FF2B5EF4-FFF2-40B4-BE49-F238E27FC236}">
                <a16:creationId xmlns:a16="http://schemas.microsoft.com/office/drawing/2014/main" id="{ACCCCDAD-0E0B-437F-8CAA-0536470B2E2F}"/>
              </a:ext>
            </a:extLst>
          </p:cNvPr>
          <p:cNvSpPr>
            <a:spLocks noGrp="1"/>
          </p:cNvSpPr>
          <p:nvPr>
            <p:ph type="subTitle" idx="1"/>
          </p:nvPr>
        </p:nvSpPr>
        <p:spPr/>
        <p:txBody>
          <a:bodyPr rtlCol="0"/>
          <a:lstStyle/>
          <a:p>
            <a:pPr rtl="0"/>
            <a:r>
              <a:rPr lang="fr-FR" dirty="0" smtClean="0"/>
              <a:t>M. Roger Turenne</a:t>
            </a:r>
            <a:endParaRPr lang="fr-FR" dirty="0"/>
          </a:p>
        </p:txBody>
      </p:sp>
      <p:pic>
        <p:nvPicPr>
          <p:cNvPr id="13" name="Graphisme 12" descr="Utilisateur" title="Icône - Nom du présentateur">
            <a:extLst>
              <a:ext uri="{FF2B5EF4-FFF2-40B4-BE49-F238E27FC236}">
                <a16:creationId xmlns:a16="http://schemas.microsoft.com/office/drawing/2014/main" id="{708AF784-88DE-4E89-A28B-BECD54FC11CC}"/>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7284624" y="3886690"/>
            <a:ext cx="164463" cy="164463"/>
          </a:xfrm>
          <a:prstGeom prst="rect">
            <a:avLst/>
          </a:prstGeom>
        </p:spPr>
      </p:pic>
      <p:sp>
        <p:nvSpPr>
          <p:cNvPr id="9" name="Espace réservé du texte 8">
            <a:extLst>
              <a:ext uri="{FF2B5EF4-FFF2-40B4-BE49-F238E27FC236}">
                <a16:creationId xmlns:a16="http://schemas.microsoft.com/office/drawing/2014/main" id="{650F9D0C-7F14-4B83-A0A3-5710128C815A}"/>
              </a:ext>
            </a:extLst>
          </p:cNvPr>
          <p:cNvSpPr>
            <a:spLocks noGrp="1"/>
          </p:cNvSpPr>
          <p:nvPr>
            <p:ph type="body" sz="quarter" idx="13"/>
          </p:nvPr>
        </p:nvSpPr>
        <p:spPr/>
        <p:txBody>
          <a:bodyPr rtlCol="0"/>
          <a:lstStyle/>
          <a:p>
            <a:pPr rtl="0"/>
            <a:r>
              <a:rPr lang="fr-FR" dirty="0"/>
              <a:t>+1 </a:t>
            </a:r>
            <a:r>
              <a:rPr lang="fr-FR" dirty="0" smtClean="0"/>
              <a:t>204 878 2147</a:t>
            </a:r>
            <a:endParaRPr lang="fr-FR" dirty="0"/>
          </a:p>
        </p:txBody>
      </p:sp>
      <p:pic>
        <p:nvPicPr>
          <p:cNvPr id="15" name="Graphisme 14" descr="Smartphone" title="Icône - Numéro de téléphone du présentateur">
            <a:extLst>
              <a:ext uri="{FF2B5EF4-FFF2-40B4-BE49-F238E27FC236}">
                <a16:creationId xmlns:a16="http://schemas.microsoft.com/office/drawing/2014/main" id="{E276E47B-4C08-4FEC-AAE8-3DCCBA7EE72D}"/>
              </a:ext>
            </a:extLst>
          </p:cNvPr>
          <p:cNvPicPr>
            <a:picLocks noChangeAspect="1"/>
          </p:cNvPicPr>
          <p:nvPr/>
        </p:nvPicPr>
        <p:blipFill>
          <a:blip r:embed="rId7" cstate="screen">
            <a:extLst>
              <a:ext uri="{28A0092B-C50C-407E-A947-70E740481C1C}">
                <a14:useLocalDpi xmlns:a14="http://schemas.microsoft.com/office/drawing/2010/main"/>
              </a:ext>
              <a:ext uri="{96DAC541-7B7A-43D3-8B79-37D633B846F1}">
                <asvg:svgBlip xmlns:asvg="http://schemas.microsoft.com/office/drawing/2016/SVG/main" xmlns="" r:embed="rId8"/>
              </a:ext>
            </a:extLst>
          </a:blip>
          <a:stretch>
            <a:fillRect/>
          </a:stretch>
        </p:blipFill>
        <p:spPr>
          <a:xfrm>
            <a:off x="7284624" y="4196776"/>
            <a:ext cx="164463" cy="164463"/>
          </a:xfrm>
          <a:prstGeom prst="rect">
            <a:avLst/>
          </a:prstGeom>
        </p:spPr>
      </p:pic>
      <p:sp>
        <p:nvSpPr>
          <p:cNvPr id="10" name="Espace réservé du texte 9">
            <a:extLst>
              <a:ext uri="{FF2B5EF4-FFF2-40B4-BE49-F238E27FC236}">
                <a16:creationId xmlns:a16="http://schemas.microsoft.com/office/drawing/2014/main" id="{2EF9E03C-A81E-4083-9F20-EF8FFAF5914D}"/>
              </a:ext>
            </a:extLst>
          </p:cNvPr>
          <p:cNvSpPr>
            <a:spLocks noGrp="1"/>
          </p:cNvSpPr>
          <p:nvPr>
            <p:ph type="body" sz="quarter" idx="14"/>
          </p:nvPr>
        </p:nvSpPr>
        <p:spPr/>
        <p:txBody>
          <a:bodyPr rtlCol="0"/>
          <a:lstStyle/>
          <a:p>
            <a:pPr rtl="0"/>
            <a:r>
              <a:rPr lang="fr-FR" dirty="0" smtClean="0"/>
              <a:t>Roger.turenne@dsfm.mb.ca</a:t>
            </a:r>
            <a:endParaRPr lang="fr-FR" dirty="0"/>
          </a:p>
        </p:txBody>
      </p:sp>
      <p:pic>
        <p:nvPicPr>
          <p:cNvPr id="14" name="Graphisme 13" descr="Enveloppe" title="Icône - Adresse e-mail du présentateur">
            <a:extLst>
              <a:ext uri="{FF2B5EF4-FFF2-40B4-BE49-F238E27FC236}">
                <a16:creationId xmlns:a16="http://schemas.microsoft.com/office/drawing/2014/main" id="{4F2D4997-93AD-4A62-8488-4572923DB817}"/>
              </a:ext>
            </a:extLst>
          </p:cNvPr>
          <p:cNvPicPr>
            <a:picLocks noChangeAspect="1"/>
          </p:cNvPicPr>
          <p:nvPr/>
        </p:nvPicPr>
        <p:blipFill>
          <a:blip r:embed="rId9" cstate="screen">
            <a:extLst>
              <a:ext uri="{28A0092B-C50C-407E-A947-70E740481C1C}">
                <a14:useLocalDpi xmlns:a14="http://schemas.microsoft.com/office/drawing/2010/main"/>
              </a:ext>
              <a:ext uri="{96DAC541-7B7A-43D3-8B79-37D633B846F1}">
                <asvg:svgBlip xmlns:asvg="http://schemas.microsoft.com/office/drawing/2016/SVG/main" xmlns="" r:embed="rId10"/>
              </a:ext>
            </a:extLst>
          </a:blip>
          <a:stretch>
            <a:fillRect/>
          </a:stretch>
        </p:blipFill>
        <p:spPr>
          <a:xfrm>
            <a:off x="7284624" y="4530964"/>
            <a:ext cx="164463" cy="164463"/>
          </a:xfrm>
          <a:prstGeom prst="rect">
            <a:avLst/>
          </a:prstGeom>
        </p:spPr>
      </p:pic>
      <p:sp>
        <p:nvSpPr>
          <p:cNvPr id="26" name="Espace réservé du texte 25">
            <a:extLst>
              <a:ext uri="{FF2B5EF4-FFF2-40B4-BE49-F238E27FC236}">
                <a16:creationId xmlns:a16="http://schemas.microsoft.com/office/drawing/2014/main" id="{88557579-7DEF-FF4C-AD37-0E81A6BB3B75}"/>
              </a:ext>
            </a:extLst>
          </p:cNvPr>
          <p:cNvSpPr>
            <a:spLocks noGrp="1"/>
          </p:cNvSpPr>
          <p:nvPr>
            <p:ph type="body" sz="quarter" idx="16"/>
          </p:nvPr>
        </p:nvSpPr>
        <p:spPr/>
        <p:txBody>
          <a:bodyPr rtlCol="0"/>
          <a:lstStyle/>
          <a:p>
            <a:pPr rtl="0"/>
            <a:r>
              <a:rPr lang="fr-FR" dirty="0" smtClean="0"/>
              <a:t> </a:t>
            </a:r>
            <a:endParaRPr lang="fr-FR" dirty="0"/>
          </a:p>
        </p:txBody>
      </p:sp>
      <p:pic>
        <p:nvPicPr>
          <p:cNvPr id="30" name="Graphisme 29" descr="Monde">
            <a:extLst>
              <a:ext uri="{FF2B5EF4-FFF2-40B4-BE49-F238E27FC236}">
                <a16:creationId xmlns:a16="http://schemas.microsoft.com/office/drawing/2014/main" id="{07973E30-0C12-8442-90B5-47D1C45545A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7278999" y="4843614"/>
            <a:ext cx="170088" cy="170088"/>
          </a:xfrm>
          <a:prstGeom prst="rect">
            <a:avLst/>
          </a:prstGeom>
        </p:spPr>
      </p:pic>
      <p:pic>
        <p:nvPicPr>
          <p:cNvPr id="4" name="Espace réservé pour une image  3"/>
          <p:cNvPicPr>
            <a:picLocks noGrp="1" noChangeAspect="1"/>
          </p:cNvPicPr>
          <p:nvPr>
            <p:ph type="pic" sz="quarter" idx="15"/>
          </p:nvPr>
        </p:nvPicPr>
        <p:blipFill>
          <a:blip r:embed="rId14">
            <a:extLst>
              <a:ext uri="{28A0092B-C50C-407E-A947-70E740481C1C}">
                <a14:useLocalDpi xmlns:a14="http://schemas.microsoft.com/office/drawing/2010/main" val="0"/>
              </a:ext>
            </a:extLst>
          </a:blip>
          <a:srcRect t="21606" b="21606"/>
          <a:stretch>
            <a:fillRect/>
          </a:stretch>
        </p:blipFill>
        <p:spPr/>
      </p:pic>
    </p:spTree>
    <p:extLst>
      <p:ext uri="{BB962C8B-B14F-4D97-AF65-F5344CB8AC3E}">
        <p14:creationId xmlns:p14="http://schemas.microsoft.com/office/powerpoint/2010/main" val="24901481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Espace réservé d’image 9" descr="Image illustrant la pluie, la nature, le ciel, le vol des oiseaux&#10;&#10;Description générée avec un niveau de confiance élevé">
            <a:extLst>
              <a:ext uri="{FF2B5EF4-FFF2-40B4-BE49-F238E27FC236}">
                <a16:creationId xmlns:a16="http://schemas.microsoft.com/office/drawing/2014/main" id="{EE75983F-2708-4C39-B331-8F594511A3FA}"/>
              </a:ext>
            </a:extLst>
          </p:cNvPr>
          <p:cNvPicPr>
            <a:picLocks noGrp="1" noChangeAspect="1"/>
          </p:cNvPicPr>
          <p:nvPr>
            <p:ph type="pic" sz="quarter" idx="12"/>
          </p:nvPr>
        </p:nvPicPr>
        <p:blipFill rotWithShape="1">
          <a:blip r:embed="rId3" cstate="screen">
            <a:extLst>
              <a:ext uri="{28A0092B-C50C-407E-A947-70E740481C1C}">
                <a14:useLocalDpi xmlns:a14="http://schemas.microsoft.com/office/drawing/2010/main"/>
              </a:ext>
            </a:extLst>
          </a:blip>
          <a:srcRect/>
          <a:stretch/>
        </p:blipFill>
        <p:spPr>
          <a:xfrm>
            <a:off x="84000" y="86714"/>
            <a:ext cx="6009285" cy="3977285"/>
          </a:xfrm>
        </p:spPr>
      </p:pic>
      <p:sp>
        <p:nvSpPr>
          <p:cNvPr id="2" name="Titre 1">
            <a:extLst>
              <a:ext uri="{FF2B5EF4-FFF2-40B4-BE49-F238E27FC236}">
                <a16:creationId xmlns:a16="http://schemas.microsoft.com/office/drawing/2014/main" id="{9CB1D87D-E475-451A-B36C-E4A4F63609C1}"/>
              </a:ext>
            </a:extLst>
          </p:cNvPr>
          <p:cNvSpPr>
            <a:spLocks noGrp="1"/>
          </p:cNvSpPr>
          <p:nvPr>
            <p:ph type="ctrTitle"/>
          </p:nvPr>
        </p:nvSpPr>
        <p:spPr>
          <a:xfrm>
            <a:off x="84000" y="4063999"/>
            <a:ext cx="6012000" cy="863601"/>
          </a:xfrm>
        </p:spPr>
        <p:txBody>
          <a:bodyPr rtlCol="0"/>
          <a:lstStyle/>
          <a:p>
            <a:pPr rtl="0"/>
            <a:r>
              <a:rPr lang="fr-FR" sz="2800" dirty="0" smtClean="0"/>
              <a:t>Quand vous aurez terminé, vous comprendrez …</a:t>
            </a:r>
            <a:endParaRPr lang="fr-FR" sz="2800" dirty="0"/>
          </a:p>
        </p:txBody>
      </p:sp>
      <p:sp>
        <p:nvSpPr>
          <p:cNvPr id="3" name="Sous-titre 2">
            <a:extLst>
              <a:ext uri="{FF2B5EF4-FFF2-40B4-BE49-F238E27FC236}">
                <a16:creationId xmlns:a16="http://schemas.microsoft.com/office/drawing/2014/main" id="{D56BE522-961D-4737-9715-127DB8A86EB2}"/>
              </a:ext>
            </a:extLst>
          </p:cNvPr>
          <p:cNvSpPr>
            <a:spLocks noGrp="1"/>
          </p:cNvSpPr>
          <p:nvPr>
            <p:ph type="subTitle" idx="1"/>
          </p:nvPr>
        </p:nvSpPr>
        <p:spPr/>
        <p:txBody>
          <a:bodyPr rtlCol="0"/>
          <a:lstStyle/>
          <a:p>
            <a:pPr marL="342900" indent="-342900" algn="l" rtl="0">
              <a:buFontTx/>
              <a:buChar char="-"/>
            </a:pPr>
            <a:r>
              <a:rPr lang="fr-FR" dirty="0" smtClean="0"/>
              <a:t>Que les pratiques de vie saine favorisent une bonne santé mentale et émotionnelle et réduisent le stress</a:t>
            </a:r>
          </a:p>
          <a:p>
            <a:pPr marL="342900" indent="-342900" algn="l" rtl="0">
              <a:buFontTx/>
              <a:buChar char="-"/>
            </a:pPr>
            <a:r>
              <a:rPr lang="fr-FR" dirty="0" smtClean="0"/>
              <a:t>Que les corps sains viennent dans toutes les formes et toutes tailles </a:t>
            </a:r>
            <a:endParaRPr lang="fr-FR" dirty="0"/>
          </a:p>
        </p:txBody>
      </p:sp>
      <p:sp>
        <p:nvSpPr>
          <p:cNvPr id="6" name="Espace réservé du contenu 5">
            <a:extLst>
              <a:ext uri="{FF2B5EF4-FFF2-40B4-BE49-F238E27FC236}">
                <a16:creationId xmlns:a16="http://schemas.microsoft.com/office/drawing/2014/main" id="{2645A1B7-8B88-4D90-983D-BAA2E9AAFFD3}"/>
              </a:ext>
            </a:extLst>
          </p:cNvPr>
          <p:cNvSpPr>
            <a:spLocks noGrp="1"/>
          </p:cNvSpPr>
          <p:nvPr>
            <p:ph idx="15"/>
          </p:nvPr>
        </p:nvSpPr>
        <p:spPr>
          <a:xfrm>
            <a:off x="6464300" y="1152000"/>
            <a:ext cx="5307700" cy="4680000"/>
          </a:xfrm>
        </p:spPr>
        <p:txBody>
          <a:bodyPr rtlCol="0"/>
          <a:lstStyle/>
          <a:p>
            <a:pPr marL="0" indent="0" rtl="0">
              <a:buNone/>
            </a:pPr>
            <a:r>
              <a:rPr lang="fr-FR" sz="4400" dirty="0" smtClean="0"/>
              <a:t>Vous serez aussi capable de… </a:t>
            </a:r>
            <a:endParaRPr lang="fr-FR" sz="4400" dirty="0"/>
          </a:p>
          <a:p>
            <a:pPr rtl="0">
              <a:buFontTx/>
              <a:buChar char="-"/>
            </a:pPr>
            <a:r>
              <a:rPr lang="fr-FR" dirty="0" smtClean="0"/>
              <a:t>Déterminer et appliquer des stratégies de santé positives</a:t>
            </a:r>
          </a:p>
          <a:p>
            <a:pPr rtl="0">
              <a:buFontTx/>
              <a:buChar char="-"/>
            </a:pPr>
            <a:r>
              <a:rPr lang="fr-FR" dirty="0" smtClean="0"/>
              <a:t>Examiner l’influence des médias sur l’image corporelle et le comportement </a:t>
            </a:r>
            <a:endParaRPr lang="fr-FR" dirty="0"/>
          </a:p>
        </p:txBody>
      </p:sp>
      <p:grpSp>
        <p:nvGrpSpPr>
          <p:cNvPr id="46" name="Groupe 45" title="groupe de triangles">
            <a:extLst>
              <a:ext uri="{FF2B5EF4-FFF2-40B4-BE49-F238E27FC236}">
                <a16:creationId xmlns:a16="http://schemas.microsoft.com/office/drawing/2014/main" id="{62DF6AE8-6133-4C1E-91DD-755705ACF0F1}"/>
              </a:ext>
            </a:extLst>
          </p:cNvPr>
          <p:cNvGrpSpPr/>
          <p:nvPr/>
        </p:nvGrpSpPr>
        <p:grpSpPr>
          <a:xfrm>
            <a:off x="9862160" y="831132"/>
            <a:ext cx="1850209" cy="1915995"/>
            <a:chOff x="9862160" y="831132"/>
            <a:chExt cx="1850209" cy="1915995"/>
          </a:xfrm>
        </p:grpSpPr>
        <p:sp>
          <p:nvSpPr>
            <p:cNvPr id="16" name="Forme libre : Forme 15" title="triangles">
              <a:extLst>
                <a:ext uri="{FF2B5EF4-FFF2-40B4-BE49-F238E27FC236}">
                  <a16:creationId xmlns:a16="http://schemas.microsoft.com/office/drawing/2014/main" id="{156942E6-31A5-42F5-A00C-A90D409A08BC}"/>
                </a:ext>
              </a:extLst>
            </p:cNvPr>
            <p:cNvSpPr/>
            <p:nvPr/>
          </p:nvSpPr>
          <p:spPr>
            <a:xfrm rot="19260823">
              <a:off x="9984083" y="1150976"/>
              <a:ext cx="467362" cy="344458"/>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7" name="Forme libre : Forme 16" title="triangles">
              <a:extLst>
                <a:ext uri="{FF2B5EF4-FFF2-40B4-BE49-F238E27FC236}">
                  <a16:creationId xmlns:a16="http://schemas.microsoft.com/office/drawing/2014/main" id="{055D27E0-4C92-4640-A2B8-86540741DCE6}"/>
                </a:ext>
              </a:extLst>
            </p:cNvPr>
            <p:cNvSpPr/>
            <p:nvPr/>
          </p:nvSpPr>
          <p:spPr>
            <a:xfrm rot="20377627">
              <a:off x="10445799" y="1461330"/>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8" name="Forme libre : Forme 17" title="triangles">
              <a:extLst>
                <a:ext uri="{FF2B5EF4-FFF2-40B4-BE49-F238E27FC236}">
                  <a16:creationId xmlns:a16="http://schemas.microsoft.com/office/drawing/2014/main" id="{E760DC62-191E-4D60-AAAC-37DDF411BF9D}"/>
                </a:ext>
              </a:extLst>
            </p:cNvPr>
            <p:cNvSpPr/>
            <p:nvPr/>
          </p:nvSpPr>
          <p:spPr>
            <a:xfrm rot="19260823">
              <a:off x="10485025" y="1232684"/>
              <a:ext cx="250689" cy="18476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19" name="Forme libre : Forme 18" title="triangles">
              <a:extLst>
                <a:ext uri="{FF2B5EF4-FFF2-40B4-BE49-F238E27FC236}">
                  <a16:creationId xmlns:a16="http://schemas.microsoft.com/office/drawing/2014/main" id="{B21F5D55-03CC-4A29-B8D0-2B1C7DE7C79D}"/>
                </a:ext>
              </a:extLst>
            </p:cNvPr>
            <p:cNvSpPr/>
            <p:nvPr/>
          </p:nvSpPr>
          <p:spPr>
            <a:xfrm rot="19810388">
              <a:off x="10832584" y="1393714"/>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20" name="Forme libre : Forme 19" title="triangles">
              <a:extLst>
                <a:ext uri="{FF2B5EF4-FFF2-40B4-BE49-F238E27FC236}">
                  <a16:creationId xmlns:a16="http://schemas.microsoft.com/office/drawing/2014/main" id="{6A692EA0-8FB5-4D6A-B1B1-20463392DEDE}"/>
                </a:ext>
              </a:extLst>
            </p:cNvPr>
            <p:cNvSpPr/>
            <p:nvPr/>
          </p:nvSpPr>
          <p:spPr>
            <a:xfrm rot="18277851">
              <a:off x="10920185" y="994164"/>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21" name="Forme libre : Forme 20" title="triangles">
              <a:extLst>
                <a:ext uri="{FF2B5EF4-FFF2-40B4-BE49-F238E27FC236}">
                  <a16:creationId xmlns:a16="http://schemas.microsoft.com/office/drawing/2014/main" id="{46FB2BA9-5E08-4A8F-BC47-8EFA61E4E6CE}"/>
                </a:ext>
              </a:extLst>
            </p:cNvPr>
            <p:cNvSpPr/>
            <p:nvPr/>
          </p:nvSpPr>
          <p:spPr>
            <a:xfrm rot="20761418">
              <a:off x="11313110" y="1642801"/>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22" name="Forme libre : Forme 21" title="triangles">
              <a:extLst>
                <a:ext uri="{FF2B5EF4-FFF2-40B4-BE49-F238E27FC236}">
                  <a16:creationId xmlns:a16="http://schemas.microsoft.com/office/drawing/2014/main" id="{5B0A2587-D640-4AEE-9456-860CD02427C8}"/>
                </a:ext>
              </a:extLst>
            </p:cNvPr>
            <p:cNvSpPr/>
            <p:nvPr/>
          </p:nvSpPr>
          <p:spPr>
            <a:xfrm rot="17315293">
              <a:off x="11523906" y="859664"/>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23" name="Forme libre : Forme 22" title="triangles">
              <a:extLst>
                <a:ext uri="{FF2B5EF4-FFF2-40B4-BE49-F238E27FC236}">
                  <a16:creationId xmlns:a16="http://schemas.microsoft.com/office/drawing/2014/main" id="{373F2649-8DA3-441F-9BDD-77A942FA3DBE}"/>
                </a:ext>
              </a:extLst>
            </p:cNvPr>
            <p:cNvSpPr/>
            <p:nvPr/>
          </p:nvSpPr>
          <p:spPr>
            <a:xfrm rot="20082236">
              <a:off x="11215766" y="1243239"/>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24" name="Forme libre : Forme 23" title="triangles">
              <a:extLst>
                <a:ext uri="{FF2B5EF4-FFF2-40B4-BE49-F238E27FC236}">
                  <a16:creationId xmlns:a16="http://schemas.microsoft.com/office/drawing/2014/main" id="{95933F98-3B9B-4270-9281-570AD41C3F19}"/>
                </a:ext>
              </a:extLst>
            </p:cNvPr>
            <p:cNvSpPr/>
            <p:nvPr/>
          </p:nvSpPr>
          <p:spPr>
            <a:xfrm rot="19879732">
              <a:off x="11436537" y="1436545"/>
              <a:ext cx="216995" cy="159931"/>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25" name="Forme libre : Forme 24" title="triangles">
              <a:extLst>
                <a:ext uri="{FF2B5EF4-FFF2-40B4-BE49-F238E27FC236}">
                  <a16:creationId xmlns:a16="http://schemas.microsoft.com/office/drawing/2014/main" id="{3DAB5C84-F2AD-47FD-ABEC-6D6626D2B7FF}"/>
                </a:ext>
              </a:extLst>
            </p:cNvPr>
            <p:cNvSpPr/>
            <p:nvPr/>
          </p:nvSpPr>
          <p:spPr>
            <a:xfrm rot="328041">
              <a:off x="9862160" y="1513660"/>
              <a:ext cx="579699" cy="606799"/>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 name="connsiteX0" fmla="*/ 487806 w 487806"/>
                <a:gd name="connsiteY0" fmla="*/ 171848 h 510610"/>
                <a:gd name="connsiteX1" fmla="*/ 308036 w 487806"/>
                <a:gd name="connsiteY1" fmla="*/ 510610 h 510610"/>
                <a:gd name="connsiteX2" fmla="*/ 0 w 487806"/>
                <a:gd name="connsiteY2" fmla="*/ 0 h 510610"/>
                <a:gd name="connsiteX3" fmla="*/ 487806 w 487806"/>
                <a:gd name="connsiteY3" fmla="*/ 171848 h 510610"/>
              </a:gdLst>
              <a:ahLst/>
              <a:cxnLst>
                <a:cxn ang="0">
                  <a:pos x="connsiteX0" y="connsiteY0"/>
                </a:cxn>
                <a:cxn ang="0">
                  <a:pos x="connsiteX1" y="connsiteY1"/>
                </a:cxn>
                <a:cxn ang="0">
                  <a:pos x="connsiteX2" y="connsiteY2"/>
                </a:cxn>
                <a:cxn ang="0">
                  <a:pos x="connsiteX3" y="connsiteY3"/>
                </a:cxn>
              </a:cxnLst>
              <a:rect l="l" t="t" r="r" b="b"/>
              <a:pathLst>
                <a:path w="487806" h="510610">
                  <a:moveTo>
                    <a:pt x="487806" y="171848"/>
                  </a:moveTo>
                  <a:lnTo>
                    <a:pt x="308036" y="510610"/>
                  </a:lnTo>
                  <a:lnTo>
                    <a:pt x="0" y="0"/>
                  </a:lnTo>
                  <a:lnTo>
                    <a:pt x="487806" y="171848"/>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26" name="Forme libre : Forme 25" title="triangles">
              <a:extLst>
                <a:ext uri="{FF2B5EF4-FFF2-40B4-BE49-F238E27FC236}">
                  <a16:creationId xmlns:a16="http://schemas.microsoft.com/office/drawing/2014/main" id="{A4E2ACF8-4066-4DB9-B5D5-E8AA3B152710}"/>
                </a:ext>
              </a:extLst>
            </p:cNvPr>
            <p:cNvSpPr/>
            <p:nvPr/>
          </p:nvSpPr>
          <p:spPr>
            <a:xfrm>
              <a:off x="10639428" y="1814668"/>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27" name="Forme libre : Forme 26" title="triangles">
              <a:extLst>
                <a:ext uri="{FF2B5EF4-FFF2-40B4-BE49-F238E27FC236}">
                  <a16:creationId xmlns:a16="http://schemas.microsoft.com/office/drawing/2014/main" id="{74FCCA2A-37FF-4031-AF2F-A894DBE6EE0E}"/>
                </a:ext>
              </a:extLst>
            </p:cNvPr>
            <p:cNvSpPr/>
            <p:nvPr/>
          </p:nvSpPr>
          <p:spPr>
            <a:xfrm rot="20761418">
              <a:off x="11280262" y="2096947"/>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28" name="Forme libre : Forme 27" title="triangles">
              <a:extLst>
                <a:ext uri="{FF2B5EF4-FFF2-40B4-BE49-F238E27FC236}">
                  <a16:creationId xmlns:a16="http://schemas.microsoft.com/office/drawing/2014/main" id="{5C7D7734-820D-40CE-BBBA-6E6D9452D308}"/>
                </a:ext>
              </a:extLst>
            </p:cNvPr>
            <p:cNvSpPr/>
            <p:nvPr/>
          </p:nvSpPr>
          <p:spPr>
            <a:xfrm rot="1160487">
              <a:off x="10059320" y="2226127"/>
              <a:ext cx="316887" cy="233554"/>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 name="connsiteX0" fmla="*/ 692798 w 692798"/>
                <a:gd name="connsiteY0" fmla="*/ 224339 h 510610"/>
                <a:gd name="connsiteX1" fmla="*/ 308036 w 692798"/>
                <a:gd name="connsiteY1" fmla="*/ 510610 h 510610"/>
                <a:gd name="connsiteX2" fmla="*/ 0 w 692798"/>
                <a:gd name="connsiteY2" fmla="*/ 0 h 510610"/>
                <a:gd name="connsiteX3" fmla="*/ 692798 w 692798"/>
                <a:gd name="connsiteY3" fmla="*/ 224339 h 510610"/>
              </a:gdLst>
              <a:ahLst/>
              <a:cxnLst>
                <a:cxn ang="0">
                  <a:pos x="connsiteX0" y="connsiteY0"/>
                </a:cxn>
                <a:cxn ang="0">
                  <a:pos x="connsiteX1" y="connsiteY1"/>
                </a:cxn>
                <a:cxn ang="0">
                  <a:pos x="connsiteX2" y="connsiteY2"/>
                </a:cxn>
                <a:cxn ang="0">
                  <a:pos x="connsiteX3" y="connsiteY3"/>
                </a:cxn>
              </a:cxnLst>
              <a:rect l="l" t="t" r="r" b="b"/>
              <a:pathLst>
                <a:path w="692798" h="510610">
                  <a:moveTo>
                    <a:pt x="692798" y="224339"/>
                  </a:moveTo>
                  <a:lnTo>
                    <a:pt x="308036" y="510610"/>
                  </a:lnTo>
                  <a:lnTo>
                    <a:pt x="0" y="0"/>
                  </a:lnTo>
                  <a:lnTo>
                    <a:pt x="692798" y="224339"/>
                  </a:lnTo>
                  <a:close/>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sp>
          <p:nvSpPr>
            <p:cNvPr id="29" name="Forme libre : Forme 28" title="triangles">
              <a:extLst>
                <a:ext uri="{FF2B5EF4-FFF2-40B4-BE49-F238E27FC236}">
                  <a16:creationId xmlns:a16="http://schemas.microsoft.com/office/drawing/2014/main" id="{5BCE508A-E107-4075-9976-73D3ED8272C2}"/>
                </a:ext>
              </a:extLst>
            </p:cNvPr>
            <p:cNvSpPr/>
            <p:nvPr/>
          </p:nvSpPr>
          <p:spPr>
            <a:xfrm rot="803026">
              <a:off x="11353765" y="2627540"/>
              <a:ext cx="162256" cy="119587"/>
            </a:xfrm>
            <a:custGeom>
              <a:avLst/>
              <a:gdLst>
                <a:gd name="connsiteX0" fmla="*/ 692798 w 692798"/>
                <a:gd name="connsiteY0" fmla="*/ 224339 h 510610"/>
                <a:gd name="connsiteX1" fmla="*/ 308036 w 692798"/>
                <a:gd name="connsiteY1" fmla="*/ 510610 h 510610"/>
                <a:gd name="connsiteX2" fmla="*/ 64876 w 692798"/>
                <a:gd name="connsiteY2" fmla="*/ 168539 h 510610"/>
                <a:gd name="connsiteX3" fmla="*/ 0 w 692798"/>
                <a:gd name="connsiteY3" fmla="*/ 0 h 510610"/>
                <a:gd name="connsiteX4" fmla="*/ 692798 w 692798"/>
                <a:gd name="connsiteY4" fmla="*/ 224339 h 510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2798" h="510610">
                  <a:moveTo>
                    <a:pt x="692798" y="224339"/>
                  </a:moveTo>
                  <a:lnTo>
                    <a:pt x="308036" y="510610"/>
                  </a:lnTo>
                  <a:lnTo>
                    <a:pt x="64876" y="168539"/>
                  </a:lnTo>
                  <a:lnTo>
                    <a:pt x="0" y="0"/>
                  </a:lnTo>
                  <a:lnTo>
                    <a:pt x="692798" y="224339"/>
                  </a:lnTo>
                  <a:close/>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fr-FR"/>
            </a:p>
          </p:txBody>
        </p:sp>
      </p:grpSp>
      <p:sp>
        <p:nvSpPr>
          <p:cNvPr id="4" name="Espace réservé du numéro de diapositive 3">
            <a:extLst>
              <a:ext uri="{FF2B5EF4-FFF2-40B4-BE49-F238E27FC236}">
                <a16:creationId xmlns:a16="http://schemas.microsoft.com/office/drawing/2014/main" id="{1DAF16E1-87DB-4920-A90B-23E1C72DDC7F}"/>
              </a:ext>
            </a:extLst>
          </p:cNvPr>
          <p:cNvSpPr>
            <a:spLocks noGrp="1"/>
          </p:cNvSpPr>
          <p:nvPr>
            <p:ph type="sldNum" sz="quarter" idx="14"/>
          </p:nvPr>
        </p:nvSpPr>
        <p:spPr/>
        <p:txBody>
          <a:bodyPr rtlCol="0"/>
          <a:lstStyle/>
          <a:p>
            <a:pPr rtl="0"/>
            <a:fld id="{19B51A1E-902D-48AF-9020-955120F399B6}" type="slidenum">
              <a:rPr lang="fr-FR" smtClean="0"/>
              <a:pPr/>
              <a:t>2</a:t>
            </a:fld>
            <a:endParaRPr lang="fr-FR" dirty="0"/>
          </a:p>
        </p:txBody>
      </p:sp>
      <p:sp>
        <p:nvSpPr>
          <p:cNvPr id="5" name="Rectangle 4"/>
          <p:cNvSpPr/>
          <p:nvPr/>
        </p:nvSpPr>
        <p:spPr>
          <a:xfrm>
            <a:off x="9666514" y="6296297"/>
            <a:ext cx="1601708" cy="16546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7957545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p:txBody>
          <a:bodyPr/>
          <a:lstStyle/>
          <a:p>
            <a:r>
              <a:rPr lang="fr-FR" sz="2400" dirty="0"/>
              <a:t>Une réaction du corps à ce qu’il </a:t>
            </a:r>
            <a:r>
              <a:rPr lang="fr-CA" sz="2400" dirty="0" smtClean="0"/>
              <a:t>à ce qu’il perçoit comme danger. </a:t>
            </a:r>
          </a:p>
          <a:p>
            <a:endParaRPr lang="fr-CA" sz="2400" dirty="0" smtClean="0"/>
          </a:p>
          <a:p>
            <a:r>
              <a:rPr lang="fr-CA" sz="2400" dirty="0" smtClean="0"/>
              <a:t>Le stress peut aussi provoquer des émotions puissantes, comme la colère et la frustration. </a:t>
            </a:r>
          </a:p>
          <a:p>
            <a:endParaRPr lang="fr-CA" sz="2400" dirty="0" smtClean="0"/>
          </a:p>
          <a:p>
            <a:r>
              <a:rPr lang="fr-CA" sz="2800" dirty="0" smtClean="0"/>
              <a:t>Le stress est une expérience très subjective. </a:t>
            </a:r>
          </a:p>
          <a:p>
            <a:endParaRPr lang="fr-CA" dirty="0"/>
          </a:p>
          <a:p>
            <a:pPr marL="0" indent="0">
              <a:buNone/>
            </a:pPr>
            <a:r>
              <a:rPr lang="fr-FR" dirty="0" smtClean="0"/>
              <a:t>Que veut dire « subjectif » dans ce contexte?</a:t>
            </a:r>
          </a:p>
          <a:p>
            <a:pPr marL="0" indent="0">
              <a:buNone/>
            </a:pPr>
            <a:r>
              <a:rPr lang="fr-FR" u="sng" dirty="0" smtClean="0"/>
              <a:t>						</a:t>
            </a:r>
          </a:p>
          <a:p>
            <a:pPr marL="0" indent="0">
              <a:buNone/>
            </a:pPr>
            <a:r>
              <a:rPr lang="fr-FR" u="sng" dirty="0"/>
              <a:t>	</a:t>
            </a:r>
            <a:r>
              <a:rPr lang="fr-FR" u="sng" dirty="0" smtClean="0"/>
              <a:t>					</a:t>
            </a:r>
          </a:p>
          <a:p>
            <a:pPr marL="0" indent="0">
              <a:buNone/>
            </a:pPr>
            <a:r>
              <a:rPr lang="fr-FR" u="sng" dirty="0"/>
              <a:t>	</a:t>
            </a:r>
            <a:r>
              <a:rPr lang="fr-FR" u="sng" dirty="0" smtClean="0"/>
              <a:t>					</a:t>
            </a:r>
          </a:p>
          <a:p>
            <a:pPr marL="0" indent="0">
              <a:buNone/>
            </a:pPr>
            <a:r>
              <a:rPr lang="fr-FR" u="sng" dirty="0"/>
              <a:t>	</a:t>
            </a:r>
            <a:r>
              <a:rPr lang="fr-FR" u="sng" dirty="0" smtClean="0"/>
              <a:t>					</a:t>
            </a:r>
            <a:r>
              <a:rPr lang="fr-FR" dirty="0" smtClean="0"/>
              <a:t> </a:t>
            </a:r>
            <a:endParaRPr lang="fr-FR" dirty="0"/>
          </a:p>
        </p:txBody>
      </p:sp>
      <p:sp>
        <p:nvSpPr>
          <p:cNvPr id="3" name="Titre 2"/>
          <p:cNvSpPr>
            <a:spLocks noGrp="1"/>
          </p:cNvSpPr>
          <p:nvPr>
            <p:ph type="title"/>
          </p:nvPr>
        </p:nvSpPr>
        <p:spPr/>
        <p:txBody>
          <a:bodyPr/>
          <a:lstStyle/>
          <a:p>
            <a:r>
              <a:rPr lang="fr-CA" dirty="0" smtClean="0"/>
              <a:t>C’est quoi le stress? </a:t>
            </a:r>
            <a:endParaRPr lang="fr-CA" dirty="0"/>
          </a:p>
        </p:txBody>
      </p:sp>
      <p:sp>
        <p:nvSpPr>
          <p:cNvPr id="4" name="Espace réservé du numéro de diapositive 3"/>
          <p:cNvSpPr>
            <a:spLocks noGrp="1"/>
          </p:cNvSpPr>
          <p:nvPr>
            <p:ph type="sldNum" sz="quarter" idx="11"/>
          </p:nvPr>
        </p:nvSpPr>
        <p:spPr/>
        <p:txBody>
          <a:bodyPr/>
          <a:lstStyle/>
          <a:p>
            <a:pPr rtl="0"/>
            <a:fld id="{19B51A1E-902D-48AF-9020-955120F399B6}" type="slidenum">
              <a:rPr lang="fr-FR" noProof="0" smtClean="0"/>
              <a:pPr rtl="0"/>
              <a:t>3</a:t>
            </a:fld>
            <a:endParaRPr lang="fr-FR" noProof="0"/>
          </a:p>
        </p:txBody>
      </p:sp>
      <p:pic>
        <p:nvPicPr>
          <p:cNvPr id="5" name="Imag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9672" y="3603421"/>
            <a:ext cx="2381250" cy="2200275"/>
          </a:xfrm>
          <a:prstGeom prst="rect">
            <a:avLst/>
          </a:prstGeom>
        </p:spPr>
      </p:pic>
      <p:sp>
        <p:nvSpPr>
          <p:cNvPr id="6" name="Rectangle 5"/>
          <p:cNvSpPr/>
          <p:nvPr/>
        </p:nvSpPr>
        <p:spPr>
          <a:xfrm>
            <a:off x="9727474" y="6270171"/>
            <a:ext cx="1524000" cy="21771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2656051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xEl>
                                              <p:pRg st="2" end="2"/>
                                            </p:txEl>
                                          </p:spTgt>
                                        </p:tgtEl>
                                        <p:attrNameLst>
                                          <p:attrName>style.visibility</p:attrName>
                                        </p:attrNameLst>
                                      </p:cBhvr>
                                      <p:to>
                                        <p:strVal val="visible"/>
                                      </p:to>
                                    </p:set>
                                    <p:anim calcmode="lin" valueType="num">
                                      <p:cBhvr additive="base">
                                        <p:cTn id="14"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 calcmode="lin" valueType="num">
                                      <p:cBhvr additive="base">
                                        <p:cTn id="20"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
                                            <p:txEl>
                                              <p:pRg st="6" end="6"/>
                                            </p:txEl>
                                          </p:spTgt>
                                        </p:tgtEl>
                                        <p:attrNameLst>
                                          <p:attrName>style.visibility</p:attrName>
                                        </p:attrNameLst>
                                      </p:cBhvr>
                                      <p:to>
                                        <p:strVal val="visible"/>
                                      </p:to>
                                    </p:set>
                                    <p:anim calcmode="lin" valueType="num">
                                      <p:cBhvr additive="base">
                                        <p:cTn id="30"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
                                            <p:txEl>
                                              <p:pRg st="6" end="6"/>
                                            </p:txEl>
                                          </p:spTgt>
                                        </p:tgtEl>
                                        <p:attrNameLst>
                                          <p:attrName>ppt_y</p:attrName>
                                        </p:attrNameLst>
                                      </p:cBhvr>
                                      <p:tavLst>
                                        <p:tav tm="0">
                                          <p:val>
                                            <p:strVal val="1+#ppt_h/2"/>
                                          </p:val>
                                        </p:tav>
                                        <p:tav tm="100000">
                                          <p:val>
                                            <p:strVal val="#ppt_y"/>
                                          </p:val>
                                        </p:tav>
                                      </p:tavLst>
                                    </p:anim>
                                  </p:childTnLst>
                                </p:cTn>
                              </p:par>
                              <p:par>
                                <p:cTn id="32" presetID="2" presetClass="entr" presetSubtype="4" fill="hold" nodeType="withEffect">
                                  <p:stCondLst>
                                    <p:cond delay="0"/>
                                  </p:stCondLst>
                                  <p:childTnLst>
                                    <p:set>
                                      <p:cBhvr>
                                        <p:cTn id="33" dur="1" fill="hold">
                                          <p:stCondLst>
                                            <p:cond delay="0"/>
                                          </p:stCondLst>
                                        </p:cTn>
                                        <p:tgtEl>
                                          <p:spTgt spid="2">
                                            <p:txEl>
                                              <p:pRg st="7" end="7"/>
                                            </p:txEl>
                                          </p:spTgt>
                                        </p:tgtEl>
                                        <p:attrNameLst>
                                          <p:attrName>style.visibility</p:attrName>
                                        </p:attrNameLst>
                                      </p:cBhvr>
                                      <p:to>
                                        <p:strVal val="visible"/>
                                      </p:to>
                                    </p:set>
                                    <p:anim calcmode="lin" valueType="num">
                                      <p:cBhvr additive="base">
                                        <p:cTn id="34"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2">
                                            <p:txEl>
                                              <p:pRg st="7" end="7"/>
                                            </p:txEl>
                                          </p:spTgt>
                                        </p:tgtEl>
                                        <p:attrNameLst>
                                          <p:attrName>ppt_y</p:attrName>
                                        </p:attrNameLst>
                                      </p:cBhvr>
                                      <p:tavLst>
                                        <p:tav tm="0">
                                          <p:val>
                                            <p:strVal val="1+#ppt_h/2"/>
                                          </p:val>
                                        </p:tav>
                                        <p:tav tm="100000">
                                          <p:val>
                                            <p:strVal val="#ppt_y"/>
                                          </p:val>
                                        </p:tav>
                                      </p:tavLst>
                                    </p:anim>
                                  </p:childTnLst>
                                </p:cTn>
                              </p:par>
                              <p:par>
                                <p:cTn id="36" presetID="2" presetClass="entr" presetSubtype="4" fill="hold" nodeType="withEffect">
                                  <p:stCondLst>
                                    <p:cond delay="0"/>
                                  </p:stCondLst>
                                  <p:childTnLst>
                                    <p:set>
                                      <p:cBhvr>
                                        <p:cTn id="37" dur="1" fill="hold">
                                          <p:stCondLst>
                                            <p:cond delay="0"/>
                                          </p:stCondLst>
                                        </p:cTn>
                                        <p:tgtEl>
                                          <p:spTgt spid="2">
                                            <p:txEl>
                                              <p:pRg st="8" end="8"/>
                                            </p:txEl>
                                          </p:spTgt>
                                        </p:tgtEl>
                                        <p:attrNameLst>
                                          <p:attrName>style.visibility</p:attrName>
                                        </p:attrNameLst>
                                      </p:cBhvr>
                                      <p:to>
                                        <p:strVal val="visible"/>
                                      </p:to>
                                    </p:set>
                                    <p:anim calcmode="lin" valueType="num">
                                      <p:cBhvr additive="base">
                                        <p:cTn id="38"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
                                            <p:txEl>
                                              <p:pRg st="8" end="8"/>
                                            </p:txEl>
                                          </p:spTgt>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2">
                                            <p:txEl>
                                              <p:pRg st="9" end="9"/>
                                            </p:txEl>
                                          </p:spTgt>
                                        </p:tgtEl>
                                        <p:attrNameLst>
                                          <p:attrName>style.visibility</p:attrName>
                                        </p:attrNameLst>
                                      </p:cBhvr>
                                      <p:to>
                                        <p:strVal val="visible"/>
                                      </p:to>
                                    </p:set>
                                    <p:anim calcmode="lin" valueType="num">
                                      <p:cBhvr additive="base">
                                        <p:cTn id="42"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2">
                                            <p:txEl>
                                              <p:pRg st="9" end="9"/>
                                            </p:txEl>
                                          </p:spTgt>
                                        </p:tgtEl>
                                        <p:attrNameLst>
                                          <p:attrName>ppt_y</p:attrName>
                                        </p:attrNameLst>
                                      </p:cBhvr>
                                      <p:tavLst>
                                        <p:tav tm="0">
                                          <p:val>
                                            <p:strVal val="1+#ppt_h/2"/>
                                          </p:val>
                                        </p:tav>
                                        <p:tav tm="100000">
                                          <p:val>
                                            <p:strVal val="#ppt_y"/>
                                          </p:val>
                                        </p:tav>
                                      </p:tavLst>
                                    </p:anim>
                                  </p:childTnLst>
                                </p:cTn>
                              </p:par>
                              <p:par>
                                <p:cTn id="44" presetID="2" presetClass="entr" presetSubtype="4" fill="hold" nodeType="withEffect">
                                  <p:stCondLst>
                                    <p:cond delay="0"/>
                                  </p:stCondLst>
                                  <p:childTnLst>
                                    <p:set>
                                      <p:cBhvr>
                                        <p:cTn id="45" dur="1" fill="hold">
                                          <p:stCondLst>
                                            <p:cond delay="0"/>
                                          </p:stCondLst>
                                        </p:cTn>
                                        <p:tgtEl>
                                          <p:spTgt spid="2">
                                            <p:txEl>
                                              <p:pRg st="10" end="10"/>
                                            </p:txEl>
                                          </p:spTgt>
                                        </p:tgtEl>
                                        <p:attrNameLst>
                                          <p:attrName>style.visibility</p:attrName>
                                        </p:attrNameLst>
                                      </p:cBhvr>
                                      <p:to>
                                        <p:strVal val="visible"/>
                                      </p:to>
                                    </p:set>
                                    <p:anim calcmode="lin" valueType="num">
                                      <p:cBhvr additive="base">
                                        <p:cTn id="46"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2125" y="2151833"/>
            <a:ext cx="2571750" cy="1962150"/>
          </a:xfrm>
          <a:prstGeom prst="rect">
            <a:avLst/>
          </a:prstGeom>
        </p:spPr>
      </p:pic>
      <p:sp>
        <p:nvSpPr>
          <p:cNvPr id="2" name="Titre 1"/>
          <p:cNvSpPr>
            <a:spLocks noGrp="1"/>
          </p:cNvSpPr>
          <p:nvPr>
            <p:ph type="title"/>
          </p:nvPr>
        </p:nvSpPr>
        <p:spPr/>
        <p:txBody>
          <a:bodyPr/>
          <a:lstStyle/>
          <a:p>
            <a:r>
              <a:rPr lang="fr-CA" dirty="0" smtClean="0"/>
              <a:t>La différence en le stress positif et le stress négatif</a:t>
            </a:r>
            <a:endParaRPr lang="fr-CA" dirty="0"/>
          </a:p>
        </p:txBody>
      </p:sp>
      <p:sp>
        <p:nvSpPr>
          <p:cNvPr id="3" name="Espace réservé du contenu 2"/>
          <p:cNvSpPr>
            <a:spLocks noGrp="1"/>
          </p:cNvSpPr>
          <p:nvPr>
            <p:ph sz="half" idx="1"/>
          </p:nvPr>
        </p:nvSpPr>
        <p:spPr>
          <a:xfrm>
            <a:off x="432000" y="1169417"/>
            <a:ext cx="5472000" cy="5040000"/>
          </a:xfrm>
        </p:spPr>
        <p:txBody>
          <a:bodyPr/>
          <a:lstStyle/>
          <a:p>
            <a:pPr marL="0" indent="0" algn="ctr">
              <a:buNone/>
            </a:pPr>
            <a:r>
              <a:rPr lang="fr-CA" sz="2400" b="1" dirty="0" smtClean="0"/>
              <a:t>Négatif</a:t>
            </a:r>
          </a:p>
          <a:p>
            <a:r>
              <a:rPr lang="fr-CA" dirty="0" smtClean="0"/>
              <a:t>Quand votre corps ressent un stress négatif, votre esprit entre dans un état de pensée axé sur la </a:t>
            </a:r>
            <a:r>
              <a:rPr lang="fr-CA" b="1" dirty="0" smtClean="0"/>
              <a:t>lutte ou la fuite</a:t>
            </a:r>
            <a:r>
              <a:rPr lang="fr-CA" dirty="0" smtClean="0"/>
              <a:t>.</a:t>
            </a:r>
          </a:p>
          <a:p>
            <a:pPr marL="0" indent="0">
              <a:buNone/>
            </a:pPr>
            <a:r>
              <a:rPr lang="fr-CA" dirty="0" smtClean="0"/>
              <a:t>																																								</a:t>
            </a:r>
          </a:p>
          <a:p>
            <a:r>
              <a:rPr lang="fr-CA" dirty="0" smtClean="0"/>
              <a:t>Pour éliminer le facteur de stress, vous devez l’affronter ou le fuir. </a:t>
            </a:r>
          </a:p>
          <a:p>
            <a:r>
              <a:rPr lang="fr-CA" dirty="0" smtClean="0"/>
              <a:t>Entrer dans cet état de pensée peut entraîner ce qui suit; perte de motricité, champ d’attention rétréci et « vision en tunnel », voir le stress comme une menace plutôt qu’un défi. </a:t>
            </a:r>
            <a:endParaRPr lang="fr-CA" dirty="0"/>
          </a:p>
        </p:txBody>
      </p:sp>
      <p:sp>
        <p:nvSpPr>
          <p:cNvPr id="4" name="Espace réservé du numéro de diapositive 3"/>
          <p:cNvSpPr>
            <a:spLocks noGrp="1"/>
          </p:cNvSpPr>
          <p:nvPr>
            <p:ph type="sldNum" sz="quarter" idx="11"/>
          </p:nvPr>
        </p:nvSpPr>
        <p:spPr/>
        <p:txBody>
          <a:bodyPr/>
          <a:lstStyle/>
          <a:p>
            <a:pPr rtl="0"/>
            <a:fld id="{19B51A1E-902D-48AF-9020-955120F399B6}" type="slidenum">
              <a:rPr lang="fr-FR" noProof="0" smtClean="0"/>
              <a:pPr rtl="0"/>
              <a:t>4</a:t>
            </a:fld>
            <a:endParaRPr lang="fr-FR" noProof="0"/>
          </a:p>
        </p:txBody>
      </p:sp>
      <p:sp>
        <p:nvSpPr>
          <p:cNvPr id="5" name="Espace réservé du texte 4"/>
          <p:cNvSpPr>
            <a:spLocks noGrp="1"/>
          </p:cNvSpPr>
          <p:nvPr>
            <p:ph type="body" sz="quarter" idx="12"/>
          </p:nvPr>
        </p:nvSpPr>
        <p:spPr/>
        <p:txBody>
          <a:bodyPr/>
          <a:lstStyle/>
          <a:p>
            <a:pPr marL="0" indent="0" algn="ctr">
              <a:buNone/>
            </a:pPr>
            <a:r>
              <a:rPr lang="fr-CA" sz="2400" b="1" dirty="0" smtClean="0"/>
              <a:t>Positif</a:t>
            </a:r>
            <a:endParaRPr lang="fr-CA" b="1" dirty="0" smtClean="0"/>
          </a:p>
          <a:p>
            <a:r>
              <a:rPr lang="fr-CA" dirty="0" smtClean="0"/>
              <a:t>Un certain niveau de stress n’est pas une mauvaise chose en soi.</a:t>
            </a:r>
          </a:p>
          <a:p>
            <a:r>
              <a:rPr lang="fr-CA" dirty="0" smtClean="0"/>
              <a:t>Dans les situations importantes comme un match ou examen, vous pouvez ressentir une excitation intense qui vous remplit d’énergie. </a:t>
            </a:r>
          </a:p>
          <a:p>
            <a:r>
              <a:rPr lang="fr-CA" dirty="0" smtClean="0"/>
              <a:t>La tension que ton corps ressent est un stress positif qui de motive a effectuer la tâche à faire du mieux que tu peux. </a:t>
            </a:r>
          </a:p>
          <a:p>
            <a:endParaRPr lang="fr-CA" dirty="0"/>
          </a:p>
        </p:txBody>
      </p:sp>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8481" y="3908025"/>
            <a:ext cx="4731701" cy="2661582"/>
          </a:xfrm>
          <a:prstGeom prst="rect">
            <a:avLst/>
          </a:prstGeom>
        </p:spPr>
      </p:pic>
    </p:spTree>
    <p:extLst>
      <p:ext uri="{BB962C8B-B14F-4D97-AF65-F5344CB8AC3E}">
        <p14:creationId xmlns:p14="http://schemas.microsoft.com/office/powerpoint/2010/main" val="434834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fade">
                                      <p:cBhvr>
                                        <p:cTn id="23" dur="1000"/>
                                        <p:tgtEl>
                                          <p:spTgt spid="3">
                                            <p:txEl>
                                              <p:pRg st="3" end="3"/>
                                            </p:txEl>
                                          </p:spTgt>
                                        </p:tgtEl>
                                      </p:cBhvr>
                                    </p:animEffect>
                                    <p:anim calcmode="lin" valueType="num">
                                      <p:cBhvr>
                                        <p:cTn id="2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1000"/>
                                        <p:tgtEl>
                                          <p:spTgt spid="3">
                                            <p:txEl>
                                              <p:pRg st="4" end="4"/>
                                            </p:txEl>
                                          </p:spTgt>
                                        </p:tgtEl>
                                      </p:cBhvr>
                                    </p:animEffect>
                                    <p:anim calcmode="lin" valueType="num">
                                      <p:cBhvr>
                                        <p:cTn id="31"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animEffect transition="in" filter="fade">
                                      <p:cBhvr>
                                        <p:cTn id="37" dur="1000"/>
                                        <p:tgtEl>
                                          <p:spTgt spid="5">
                                            <p:txEl>
                                              <p:pRg st="1" end="1"/>
                                            </p:txEl>
                                          </p:spTgt>
                                        </p:tgtEl>
                                      </p:cBhvr>
                                    </p:animEffect>
                                    <p:anim calcmode="lin" valueType="num">
                                      <p:cBhvr>
                                        <p:cTn id="38"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9"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4" presetClass="entr" presetSubtype="10" fill="hold" nodeType="clickEffect">
                                  <p:stCondLst>
                                    <p:cond delay="0"/>
                                  </p:stCondLst>
                                  <p:childTnLst>
                                    <p:set>
                                      <p:cBhvr>
                                        <p:cTn id="43" dur="1" fill="hold">
                                          <p:stCondLst>
                                            <p:cond delay="0"/>
                                          </p:stCondLst>
                                        </p:cTn>
                                        <p:tgtEl>
                                          <p:spTgt spid="5">
                                            <p:txEl>
                                              <p:pRg st="2" end="2"/>
                                            </p:txEl>
                                          </p:spTgt>
                                        </p:tgtEl>
                                        <p:attrNameLst>
                                          <p:attrName>style.visibility</p:attrName>
                                        </p:attrNameLst>
                                      </p:cBhvr>
                                      <p:to>
                                        <p:strVal val="visible"/>
                                      </p:to>
                                    </p:set>
                                    <p:animEffect transition="in" filter="randombar(horizontal)">
                                      <p:cBhvr>
                                        <p:cTn id="44" dur="500"/>
                                        <p:tgtEl>
                                          <p:spTgt spid="5">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3" end="3"/>
                                            </p:txEl>
                                          </p:spTgt>
                                        </p:tgtEl>
                                        <p:attrNameLst>
                                          <p:attrName>style.visibility</p:attrName>
                                        </p:attrNameLst>
                                      </p:cBhvr>
                                      <p:to>
                                        <p:strVal val="visible"/>
                                      </p:to>
                                    </p:set>
                                    <p:anim calcmode="lin" valueType="num">
                                      <p:cBhvr additive="base">
                                        <p:cTn id="4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barn(inVertical)">
                                      <p:cBhvr>
                                        <p:cTn id="5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CA" dirty="0" smtClean="0"/>
              <a:t>Réflexion… en te référant aux définitions 	</a:t>
            </a:r>
            <a:endParaRPr lang="fr-CA" dirty="0"/>
          </a:p>
        </p:txBody>
      </p:sp>
      <p:sp>
        <p:nvSpPr>
          <p:cNvPr id="3" name="Espace réservé du contenu 2"/>
          <p:cNvSpPr>
            <a:spLocks noGrp="1"/>
          </p:cNvSpPr>
          <p:nvPr>
            <p:ph sz="half" idx="1"/>
          </p:nvPr>
        </p:nvSpPr>
        <p:spPr/>
        <p:txBody>
          <a:bodyPr/>
          <a:lstStyle/>
          <a:p>
            <a:pPr marL="0" indent="0">
              <a:buNone/>
            </a:pPr>
            <a:r>
              <a:rPr lang="fr-CA" dirty="0" smtClean="0"/>
              <a:t>Partage une expérience de stress positif.</a:t>
            </a:r>
          </a:p>
          <a:p>
            <a:pPr marL="0" indent="0">
              <a:buNone/>
            </a:pPr>
            <a:r>
              <a:rPr lang="fr-CA" u="sng" dirty="0"/>
              <a:t>	</a:t>
            </a:r>
            <a:r>
              <a:rPr lang="fr-CA" u="sng" dirty="0" smtClean="0"/>
              <a:t>																																																																					</a:t>
            </a:r>
            <a:endParaRPr lang="fr-CA" u="sng" dirty="0"/>
          </a:p>
        </p:txBody>
      </p:sp>
      <p:sp>
        <p:nvSpPr>
          <p:cNvPr id="4" name="Espace réservé du numéro de diapositive 3"/>
          <p:cNvSpPr>
            <a:spLocks noGrp="1"/>
          </p:cNvSpPr>
          <p:nvPr>
            <p:ph type="sldNum" sz="quarter" idx="11"/>
          </p:nvPr>
        </p:nvSpPr>
        <p:spPr/>
        <p:txBody>
          <a:bodyPr/>
          <a:lstStyle/>
          <a:p>
            <a:pPr rtl="0"/>
            <a:fld id="{19B51A1E-902D-48AF-9020-955120F399B6}" type="slidenum">
              <a:rPr lang="fr-FR" noProof="0" smtClean="0"/>
              <a:pPr rtl="0"/>
              <a:t>5</a:t>
            </a:fld>
            <a:endParaRPr lang="fr-FR" noProof="0"/>
          </a:p>
        </p:txBody>
      </p:sp>
      <p:sp>
        <p:nvSpPr>
          <p:cNvPr id="5" name="Espace réservé du texte 4"/>
          <p:cNvSpPr>
            <a:spLocks noGrp="1"/>
          </p:cNvSpPr>
          <p:nvPr>
            <p:ph type="body" sz="quarter" idx="12"/>
          </p:nvPr>
        </p:nvSpPr>
        <p:spPr/>
        <p:txBody>
          <a:bodyPr/>
          <a:lstStyle/>
          <a:p>
            <a:pPr marL="0" indent="0">
              <a:buNone/>
            </a:pPr>
            <a:r>
              <a:rPr lang="fr-CA" dirty="0"/>
              <a:t>Partage une expérience de stress </a:t>
            </a:r>
            <a:r>
              <a:rPr lang="fr-CA" dirty="0" smtClean="0"/>
              <a:t>négatif.</a:t>
            </a:r>
          </a:p>
          <a:p>
            <a:pPr marL="0" indent="0">
              <a:buNone/>
            </a:pPr>
            <a:r>
              <a:rPr lang="fr-CA" u="sng" dirty="0"/>
              <a:t>	</a:t>
            </a:r>
            <a:r>
              <a:rPr lang="fr-CA" u="sng" dirty="0" smtClean="0"/>
              <a:t>																																																																					</a:t>
            </a:r>
            <a:endParaRPr lang="fr-CA" u="sng" dirty="0"/>
          </a:p>
          <a:p>
            <a:endParaRPr lang="fr-CA" dirty="0"/>
          </a:p>
        </p:txBody>
      </p:sp>
      <p:pic>
        <p:nvPicPr>
          <p:cNvPr id="6" name="Image 5" descr="Think Women Head · Free image on Pixaba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8857" y="4336869"/>
            <a:ext cx="3257005" cy="2442754"/>
          </a:xfrm>
          <a:prstGeom prst="rect">
            <a:avLst/>
          </a:prstGeom>
        </p:spPr>
      </p:pic>
      <p:sp>
        <p:nvSpPr>
          <p:cNvPr id="7" name="Rectangle 6"/>
          <p:cNvSpPr/>
          <p:nvPr/>
        </p:nvSpPr>
        <p:spPr>
          <a:xfrm>
            <a:off x="9744891" y="6270171"/>
            <a:ext cx="1524000" cy="25254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34345135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CA" dirty="0" smtClean="0"/>
              <a:t>Qu’est-ce que l’image corporelle? </a:t>
            </a:r>
            <a:endParaRPr lang="fr-CA" dirty="0"/>
          </a:p>
        </p:txBody>
      </p:sp>
      <p:sp>
        <p:nvSpPr>
          <p:cNvPr id="3" name="Sous-titre 2"/>
          <p:cNvSpPr>
            <a:spLocks noGrp="1"/>
          </p:cNvSpPr>
          <p:nvPr>
            <p:ph type="subTitle" idx="1"/>
          </p:nvPr>
        </p:nvSpPr>
        <p:spPr/>
        <p:txBody>
          <a:bodyPr/>
          <a:lstStyle/>
          <a:p>
            <a:r>
              <a:rPr lang="fr-CA" dirty="0" smtClean="0"/>
              <a:t>Définitions, facteurs, troubles et y faire face</a:t>
            </a:r>
            <a:endParaRPr lang="fr-CA" dirty="0"/>
          </a:p>
        </p:txBody>
      </p:sp>
      <p:sp>
        <p:nvSpPr>
          <p:cNvPr id="4" name="Espace réservé du numéro de diapositive 3"/>
          <p:cNvSpPr>
            <a:spLocks noGrp="1"/>
          </p:cNvSpPr>
          <p:nvPr>
            <p:ph type="sldNum" sz="quarter" idx="14"/>
          </p:nvPr>
        </p:nvSpPr>
        <p:spPr/>
        <p:txBody>
          <a:bodyPr/>
          <a:lstStyle/>
          <a:p>
            <a:pPr rtl="0"/>
            <a:fld id="{19B51A1E-902D-48AF-9020-955120F399B6}" type="slidenum">
              <a:rPr lang="fr-FR" noProof="0" smtClean="0"/>
              <a:pPr rtl="0"/>
              <a:t>6</a:t>
            </a:fld>
            <a:endParaRPr lang="fr-FR" noProof="0"/>
          </a:p>
        </p:txBody>
      </p:sp>
      <p:pic>
        <p:nvPicPr>
          <p:cNvPr id="7" name="Espace réservé pour une image  6" descr="Free picture: reflection, mountain, man, dock, water, lake ..."/>
          <p:cNvPicPr>
            <a:picLocks noGrp="1" noChangeAspect="1"/>
          </p:cNvPicPr>
          <p:nvPr>
            <p:ph type="pic" sz="quarter" idx="12"/>
          </p:nvPr>
        </p:nvPicPr>
        <p:blipFill>
          <a:blip r:embed="rId2">
            <a:extLst>
              <a:ext uri="{28A0092B-C50C-407E-A947-70E740481C1C}">
                <a14:useLocalDpi xmlns:a14="http://schemas.microsoft.com/office/drawing/2010/main" val="0"/>
              </a:ext>
            </a:extLst>
          </a:blip>
          <a:srcRect t="7180" b="7180"/>
          <a:stretch>
            <a:fillRect/>
          </a:stretch>
        </p:blipFill>
        <p:spPr/>
      </p:pic>
      <p:sp>
        <p:nvSpPr>
          <p:cNvPr id="6" name="Espace réservé du contenu 5"/>
          <p:cNvSpPr>
            <a:spLocks noGrp="1"/>
          </p:cNvSpPr>
          <p:nvPr>
            <p:ph idx="15"/>
          </p:nvPr>
        </p:nvSpPr>
        <p:spPr/>
        <p:txBody>
          <a:bodyPr/>
          <a:lstStyle/>
          <a:p>
            <a:r>
              <a:rPr lang="fr-CA" sz="2800" dirty="0" smtClean="0"/>
              <a:t>Votre </a:t>
            </a:r>
            <a:r>
              <a:rPr lang="fr-CA" sz="2800" b="1" dirty="0" smtClean="0"/>
              <a:t>image corporelle </a:t>
            </a:r>
            <a:r>
              <a:rPr lang="fr-CA" sz="2800" dirty="0" smtClean="0"/>
              <a:t>est la façon dont vous voyez votre corps, surtout sur le plan de l’apparence physique, de l’attrait et de la beauté. </a:t>
            </a:r>
          </a:p>
          <a:p>
            <a:r>
              <a:rPr lang="fr-CA" sz="2800" dirty="0" smtClean="0"/>
              <a:t>Il faut se rappeler que l’image corporelle est un point de vue et que dans certains cas, </a:t>
            </a:r>
            <a:r>
              <a:rPr lang="fr-CA" sz="2800" b="1" dirty="0" smtClean="0"/>
              <a:t>un point de vue est subjectif. </a:t>
            </a:r>
            <a:endParaRPr lang="fr-CA" sz="2800" b="1" dirty="0"/>
          </a:p>
        </p:txBody>
      </p:sp>
      <p:sp>
        <p:nvSpPr>
          <p:cNvPr id="8" name="Rectangle 7"/>
          <p:cNvSpPr/>
          <p:nvPr/>
        </p:nvSpPr>
        <p:spPr>
          <a:xfrm>
            <a:off x="9675223" y="6278880"/>
            <a:ext cx="1654628" cy="30831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35246961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2D215A-7D9D-4B71-81A1-3220FCFE316C}"/>
              </a:ext>
            </a:extLst>
          </p:cNvPr>
          <p:cNvSpPr>
            <a:spLocks noGrp="1"/>
          </p:cNvSpPr>
          <p:nvPr>
            <p:ph type="title"/>
          </p:nvPr>
        </p:nvSpPr>
        <p:spPr/>
        <p:txBody>
          <a:bodyPr rtlCol="0"/>
          <a:lstStyle/>
          <a:p>
            <a:pPr rtl="0"/>
            <a:r>
              <a:rPr lang="fr-FR" dirty="0" smtClean="0"/>
              <a:t>Facteurs  qui influencent l’image corporelle</a:t>
            </a:r>
            <a:endParaRPr lang="fr-FR" dirty="0"/>
          </a:p>
        </p:txBody>
      </p:sp>
      <p:sp>
        <p:nvSpPr>
          <p:cNvPr id="8" name="Espace réservé du texte 7">
            <a:extLst>
              <a:ext uri="{FF2B5EF4-FFF2-40B4-BE49-F238E27FC236}">
                <a16:creationId xmlns:a16="http://schemas.microsoft.com/office/drawing/2014/main" id="{E6971D8C-ECC5-4EDD-AC10-DDF4CA7E9DC3}"/>
              </a:ext>
            </a:extLst>
          </p:cNvPr>
          <p:cNvSpPr>
            <a:spLocks noGrp="1"/>
          </p:cNvSpPr>
          <p:nvPr>
            <p:ph type="body" sz="quarter" idx="16"/>
          </p:nvPr>
        </p:nvSpPr>
        <p:spPr/>
        <p:txBody>
          <a:bodyPr rtlCol="0"/>
          <a:lstStyle/>
          <a:p>
            <a:pPr rtl="0"/>
            <a:r>
              <a:rPr lang="fr-FR" dirty="0" smtClean="0"/>
              <a:t>Estime de soi</a:t>
            </a:r>
            <a:endParaRPr lang="fr-FR" dirty="0"/>
          </a:p>
        </p:txBody>
      </p:sp>
      <p:sp>
        <p:nvSpPr>
          <p:cNvPr id="13" name="Espace réservé du texte 12">
            <a:extLst>
              <a:ext uri="{FF2B5EF4-FFF2-40B4-BE49-F238E27FC236}">
                <a16:creationId xmlns:a16="http://schemas.microsoft.com/office/drawing/2014/main" id="{A6B0E616-411B-4401-BC87-821D72B9D614}"/>
              </a:ext>
            </a:extLst>
          </p:cNvPr>
          <p:cNvSpPr>
            <a:spLocks noGrp="1"/>
          </p:cNvSpPr>
          <p:nvPr>
            <p:ph type="body" sz="quarter" idx="21"/>
          </p:nvPr>
        </p:nvSpPr>
        <p:spPr/>
        <p:txBody>
          <a:bodyPr rtlCol="0"/>
          <a:lstStyle/>
          <a:p>
            <a:r>
              <a:rPr lang="fr-FR" dirty="0" smtClean="0"/>
              <a:t>La façon dont vous voyez votre corps est lié avec vos capacité physiques, compétences, habiletés de communication et votre rôle familiale. </a:t>
            </a:r>
            <a:endParaRPr lang="fr-FR" dirty="0"/>
          </a:p>
        </p:txBody>
      </p:sp>
      <p:cxnSp>
        <p:nvCxnSpPr>
          <p:cNvPr id="75" name="Connecteur droit 74" descr="Première ligne de séparation sur la diapositive">
            <a:extLst>
              <a:ext uri="{FF2B5EF4-FFF2-40B4-BE49-F238E27FC236}">
                <a16:creationId xmlns:a16="http://schemas.microsoft.com/office/drawing/2014/main" id="{1D5BA55A-3253-4F3B-A32A-5A12ECE65A55}"/>
              </a:ext>
              <a:ext uri="{C183D7F6-B498-43B3-948B-1728B52AA6E4}">
                <adec:decorative xmlns="" xmlns:adec="http://schemas.microsoft.com/office/drawing/2017/decorative" val="1"/>
              </a:ext>
            </a:extLst>
          </p:cNvPr>
          <p:cNvCxnSpPr>
            <a:cxnSpLocks/>
          </p:cNvCxnSpPr>
          <p:nvPr/>
        </p:nvCxnSpPr>
        <p:spPr>
          <a:xfrm>
            <a:off x="2659047" y="2052013"/>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9" name="Espace réservé du texte 8">
            <a:extLst>
              <a:ext uri="{FF2B5EF4-FFF2-40B4-BE49-F238E27FC236}">
                <a16:creationId xmlns:a16="http://schemas.microsoft.com/office/drawing/2014/main" id="{A6E9F776-E542-4D93-851A-A3A10F6D2A7D}"/>
              </a:ext>
            </a:extLst>
          </p:cNvPr>
          <p:cNvSpPr>
            <a:spLocks noGrp="1"/>
          </p:cNvSpPr>
          <p:nvPr>
            <p:ph type="body" sz="quarter" idx="17"/>
          </p:nvPr>
        </p:nvSpPr>
        <p:spPr/>
        <p:txBody>
          <a:bodyPr rtlCol="0"/>
          <a:lstStyle/>
          <a:p>
            <a:pPr rtl="0"/>
            <a:r>
              <a:rPr lang="fr-FR" dirty="0" smtClean="0"/>
              <a:t>Amis et famille</a:t>
            </a:r>
            <a:endParaRPr lang="fr-FR" dirty="0"/>
          </a:p>
        </p:txBody>
      </p:sp>
      <p:sp>
        <p:nvSpPr>
          <p:cNvPr id="4" name="Espace réservé du texte 3">
            <a:extLst>
              <a:ext uri="{FF2B5EF4-FFF2-40B4-BE49-F238E27FC236}">
                <a16:creationId xmlns:a16="http://schemas.microsoft.com/office/drawing/2014/main" id="{79CEA89E-0B03-4727-AB47-73EA4E2DF948}"/>
              </a:ext>
            </a:extLst>
          </p:cNvPr>
          <p:cNvSpPr>
            <a:spLocks noGrp="1"/>
          </p:cNvSpPr>
          <p:nvPr>
            <p:ph type="body" sz="quarter" idx="12"/>
          </p:nvPr>
        </p:nvSpPr>
        <p:spPr/>
        <p:txBody>
          <a:bodyPr rtlCol="0"/>
          <a:lstStyle/>
          <a:p>
            <a:pPr rtl="0"/>
            <a:r>
              <a:rPr lang="fr-FR" dirty="0" smtClean="0"/>
              <a:t>Les commentaires et critiques reçus de vos proche peuvent aussi renforcer ou changer notre perception de nous-même. </a:t>
            </a:r>
            <a:endParaRPr lang="fr-FR" dirty="0"/>
          </a:p>
        </p:txBody>
      </p:sp>
      <p:cxnSp>
        <p:nvCxnSpPr>
          <p:cNvPr id="77" name="Connecteur droit 76" descr="Deuxième ligne de séparation sur la diapositive">
            <a:extLst>
              <a:ext uri="{FF2B5EF4-FFF2-40B4-BE49-F238E27FC236}">
                <a16:creationId xmlns:a16="http://schemas.microsoft.com/office/drawing/2014/main" id="{50250EBA-885D-4E6F-B841-92A9B8FBBB6F}"/>
              </a:ext>
              <a:ext uri="{C183D7F6-B498-43B3-948B-1728B52AA6E4}">
                <adec:decorative xmlns="" xmlns:adec="http://schemas.microsoft.com/office/drawing/2017/decorative" val="1"/>
              </a:ext>
            </a:extLst>
          </p:cNvPr>
          <p:cNvCxnSpPr>
            <a:cxnSpLocks/>
          </p:cNvCxnSpPr>
          <p:nvPr/>
        </p:nvCxnSpPr>
        <p:spPr>
          <a:xfrm>
            <a:off x="4953541" y="2052013"/>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0" name="Espace réservé du texte 9">
            <a:extLst>
              <a:ext uri="{FF2B5EF4-FFF2-40B4-BE49-F238E27FC236}">
                <a16:creationId xmlns:a16="http://schemas.microsoft.com/office/drawing/2014/main" id="{CE222CAE-9234-4B0E-90FC-584C469313C6}"/>
              </a:ext>
            </a:extLst>
          </p:cNvPr>
          <p:cNvSpPr>
            <a:spLocks noGrp="1"/>
          </p:cNvSpPr>
          <p:nvPr>
            <p:ph type="body" sz="quarter" idx="18"/>
          </p:nvPr>
        </p:nvSpPr>
        <p:spPr/>
        <p:txBody>
          <a:bodyPr rtlCol="0"/>
          <a:lstStyle/>
          <a:p>
            <a:pPr rtl="0"/>
            <a:r>
              <a:rPr lang="fr-FR" dirty="0" smtClean="0"/>
              <a:t>Images médiatiques</a:t>
            </a:r>
            <a:endParaRPr lang="fr-FR" dirty="0"/>
          </a:p>
        </p:txBody>
      </p:sp>
      <p:sp>
        <p:nvSpPr>
          <p:cNvPr id="5" name="Espace réservé du texte 4">
            <a:extLst>
              <a:ext uri="{FF2B5EF4-FFF2-40B4-BE49-F238E27FC236}">
                <a16:creationId xmlns:a16="http://schemas.microsoft.com/office/drawing/2014/main" id="{C4F969E5-6F82-4658-A735-72D16DDDD1D8}"/>
              </a:ext>
            </a:extLst>
          </p:cNvPr>
          <p:cNvSpPr>
            <a:spLocks noGrp="1"/>
          </p:cNvSpPr>
          <p:nvPr>
            <p:ph type="body" sz="quarter" idx="13"/>
          </p:nvPr>
        </p:nvSpPr>
        <p:spPr/>
        <p:txBody>
          <a:bodyPr rtlCol="0"/>
          <a:lstStyle/>
          <a:p>
            <a:pPr rtl="0"/>
            <a:r>
              <a:rPr lang="fr-FR" dirty="0" smtClean="0"/>
              <a:t>La télé, le cinéma, la mode, les médias sociaux mettent fortement l’accent sur l’apparence et la beauté. Ces images ne sont pas réalistes pour la plupart des gens</a:t>
            </a:r>
            <a:endParaRPr lang="fr-FR" dirty="0"/>
          </a:p>
        </p:txBody>
      </p:sp>
      <p:cxnSp>
        <p:nvCxnSpPr>
          <p:cNvPr id="78" name="Connecteur droit 77" descr="Troisième ligne de séparation sur la diapositive">
            <a:extLst>
              <a:ext uri="{FF2B5EF4-FFF2-40B4-BE49-F238E27FC236}">
                <a16:creationId xmlns:a16="http://schemas.microsoft.com/office/drawing/2014/main" id="{29488879-6129-4D02-B173-36635DF61BC0}"/>
              </a:ext>
              <a:ext uri="{C183D7F6-B498-43B3-948B-1728B52AA6E4}">
                <adec:decorative xmlns="" xmlns:adec="http://schemas.microsoft.com/office/drawing/2017/decorative" val="1"/>
              </a:ext>
            </a:extLst>
          </p:cNvPr>
          <p:cNvCxnSpPr>
            <a:cxnSpLocks/>
          </p:cNvCxnSpPr>
          <p:nvPr/>
        </p:nvCxnSpPr>
        <p:spPr>
          <a:xfrm>
            <a:off x="7248035" y="2052013"/>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1" name="Espace réservé du texte 10">
            <a:extLst>
              <a:ext uri="{FF2B5EF4-FFF2-40B4-BE49-F238E27FC236}">
                <a16:creationId xmlns:a16="http://schemas.microsoft.com/office/drawing/2014/main" id="{ACD29343-5246-427C-BFCC-F61B25177CF4}"/>
              </a:ext>
            </a:extLst>
          </p:cNvPr>
          <p:cNvSpPr>
            <a:spLocks noGrp="1"/>
          </p:cNvSpPr>
          <p:nvPr>
            <p:ph type="body" sz="quarter" idx="19"/>
          </p:nvPr>
        </p:nvSpPr>
        <p:spPr/>
        <p:txBody>
          <a:bodyPr rtlCol="0"/>
          <a:lstStyle/>
          <a:p>
            <a:pPr rtl="0"/>
            <a:r>
              <a:rPr lang="fr-FR" dirty="0" smtClean="0"/>
              <a:t>Changements importants dans la vie</a:t>
            </a:r>
            <a:endParaRPr lang="fr-FR" dirty="0"/>
          </a:p>
        </p:txBody>
      </p:sp>
      <p:sp>
        <p:nvSpPr>
          <p:cNvPr id="6" name="Espace réservé du texte 5">
            <a:extLst>
              <a:ext uri="{FF2B5EF4-FFF2-40B4-BE49-F238E27FC236}">
                <a16:creationId xmlns:a16="http://schemas.microsoft.com/office/drawing/2014/main" id="{A163F1F1-E70E-4823-905B-45B18FCD35FA}"/>
              </a:ext>
            </a:extLst>
          </p:cNvPr>
          <p:cNvSpPr>
            <a:spLocks noGrp="1"/>
          </p:cNvSpPr>
          <p:nvPr>
            <p:ph type="body" sz="quarter" idx="14"/>
          </p:nvPr>
        </p:nvSpPr>
        <p:spPr/>
        <p:txBody>
          <a:bodyPr rtlCol="0"/>
          <a:lstStyle/>
          <a:p>
            <a:pPr rtl="0"/>
            <a:r>
              <a:rPr lang="fr-FR" dirty="0" smtClean="0"/>
              <a:t>Les changements physiques qui se produisent à la puberté ou qui résultent de problèmes médicaux, d’une opération peut forcer une réévaluation de notre corps.</a:t>
            </a:r>
            <a:endParaRPr lang="fr-FR" dirty="0"/>
          </a:p>
        </p:txBody>
      </p:sp>
      <p:cxnSp>
        <p:nvCxnSpPr>
          <p:cNvPr id="79" name="Connecteur droit 78" descr="Quatrième ligne de séparation sur la diapositive">
            <a:extLst>
              <a:ext uri="{FF2B5EF4-FFF2-40B4-BE49-F238E27FC236}">
                <a16:creationId xmlns:a16="http://schemas.microsoft.com/office/drawing/2014/main" id="{9926A3E2-2234-409D-9838-30428E6377E4}"/>
              </a:ext>
              <a:ext uri="{C183D7F6-B498-43B3-948B-1728B52AA6E4}">
                <adec:decorative xmlns="" xmlns:adec="http://schemas.microsoft.com/office/drawing/2017/decorative" val="1"/>
              </a:ext>
            </a:extLst>
          </p:cNvPr>
          <p:cNvCxnSpPr>
            <a:cxnSpLocks/>
          </p:cNvCxnSpPr>
          <p:nvPr/>
        </p:nvCxnSpPr>
        <p:spPr>
          <a:xfrm>
            <a:off x="9542529" y="2052013"/>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2" name="Espace réservé du texte 11">
            <a:extLst>
              <a:ext uri="{FF2B5EF4-FFF2-40B4-BE49-F238E27FC236}">
                <a16:creationId xmlns:a16="http://schemas.microsoft.com/office/drawing/2014/main" id="{6248F5E2-762B-44E2-83B5-C078E3551BEA}"/>
              </a:ext>
            </a:extLst>
          </p:cNvPr>
          <p:cNvSpPr>
            <a:spLocks noGrp="1"/>
          </p:cNvSpPr>
          <p:nvPr>
            <p:ph type="body" sz="quarter" idx="20"/>
          </p:nvPr>
        </p:nvSpPr>
        <p:spPr/>
        <p:txBody>
          <a:bodyPr rtlCol="0"/>
          <a:lstStyle/>
          <a:p>
            <a:pPr rtl="0"/>
            <a:r>
              <a:rPr lang="fr-FR" dirty="0" smtClean="0"/>
              <a:t>Autres </a:t>
            </a:r>
            <a:endParaRPr lang="fr-FR" dirty="0"/>
          </a:p>
        </p:txBody>
      </p:sp>
      <p:sp>
        <p:nvSpPr>
          <p:cNvPr id="7" name="Espace réservé du texte 6">
            <a:extLst>
              <a:ext uri="{FF2B5EF4-FFF2-40B4-BE49-F238E27FC236}">
                <a16:creationId xmlns:a16="http://schemas.microsoft.com/office/drawing/2014/main" id="{A938F1A8-AEA6-473B-9AF3-DA6DF3A50827}"/>
              </a:ext>
            </a:extLst>
          </p:cNvPr>
          <p:cNvSpPr>
            <a:spLocks noGrp="1"/>
          </p:cNvSpPr>
          <p:nvPr>
            <p:ph type="body" sz="quarter" idx="15"/>
          </p:nvPr>
        </p:nvSpPr>
        <p:spPr/>
        <p:txBody>
          <a:bodyPr rtlCol="0"/>
          <a:lstStyle/>
          <a:p>
            <a:pPr rtl="0"/>
            <a:r>
              <a:rPr lang="fr-FR" dirty="0" smtClean="0"/>
              <a:t>Ton emploi, les clubs auxquels tu appartient, ton environnement peut entamer des changements dans ta perception de toi-même. </a:t>
            </a:r>
            <a:endParaRPr lang="fr-FR" dirty="0"/>
          </a:p>
        </p:txBody>
      </p:sp>
      <p:sp>
        <p:nvSpPr>
          <p:cNvPr id="3" name="Espace réservé du numéro de diapositive 2">
            <a:extLst>
              <a:ext uri="{FF2B5EF4-FFF2-40B4-BE49-F238E27FC236}">
                <a16:creationId xmlns:a16="http://schemas.microsoft.com/office/drawing/2014/main" id="{B2A7A116-BC28-4E39-B586-25212F9948F2}"/>
              </a:ext>
            </a:extLst>
          </p:cNvPr>
          <p:cNvSpPr>
            <a:spLocks noGrp="1"/>
          </p:cNvSpPr>
          <p:nvPr>
            <p:ph type="sldNum" sz="quarter" idx="11"/>
          </p:nvPr>
        </p:nvSpPr>
        <p:spPr/>
        <p:txBody>
          <a:bodyPr rtlCol="0"/>
          <a:lstStyle/>
          <a:p>
            <a:pPr rtl="0"/>
            <a:fld id="{19B51A1E-902D-48AF-9020-955120F399B6}" type="slidenum">
              <a:rPr lang="fr-FR" smtClean="0"/>
              <a:pPr rtl="0"/>
              <a:t>7</a:t>
            </a:fld>
            <a:endParaRPr lang="fr-FR"/>
          </a:p>
        </p:txBody>
      </p:sp>
      <p:pic>
        <p:nvPicPr>
          <p:cNvPr id="15" name="Espace réservé pour une image  14" descr="File:Blue question mark icon.svg - Wikimedia Commons"/>
          <p:cNvPicPr>
            <a:picLocks noGrp="1" noChangeAspect="1"/>
          </p:cNvPicPr>
          <p:nvPr>
            <p:ph type="pic" sz="quarter" idx="31"/>
          </p:nvPr>
        </p:nvPicPr>
        <p:blipFill>
          <a:blip r:embed="rId3">
            <a:extLst>
              <a:ext uri="{28A0092B-C50C-407E-A947-70E740481C1C}">
                <a14:useLocalDpi xmlns:a14="http://schemas.microsoft.com/office/drawing/2010/main" val="0"/>
              </a:ext>
            </a:extLst>
          </a:blip>
          <a:srcRect/>
          <a:stretch>
            <a:fillRect/>
          </a:stretch>
        </p:blipFill>
        <p:spPr/>
      </p:pic>
      <p:pic>
        <p:nvPicPr>
          <p:cNvPr id="16" name="Image 15" descr="Lynn Loud - Animated Muscle Wom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09330" y="2298769"/>
            <a:ext cx="571904" cy="1095135"/>
          </a:xfrm>
          <a:prstGeom prst="rect">
            <a:avLst/>
          </a:prstGeom>
        </p:spPr>
      </p:pic>
      <p:sp>
        <p:nvSpPr>
          <p:cNvPr id="17" name="Espace réservé pour une image  16"/>
          <p:cNvSpPr>
            <a:spLocks noGrp="1"/>
          </p:cNvSpPr>
          <p:nvPr>
            <p:ph type="pic" sz="quarter" idx="30"/>
          </p:nvPr>
        </p:nvSpPr>
        <p:spPr>
          <a:xfrm>
            <a:off x="7968391" y="2298769"/>
            <a:ext cx="854075" cy="854075"/>
          </a:xfrm>
        </p:spPr>
      </p:sp>
      <p:pic>
        <p:nvPicPr>
          <p:cNvPr id="23" name="Espace réservé pour une image  22" descr="Polaroid Land Camera 1000 - Wikipedia"/>
          <p:cNvPicPr>
            <a:picLocks noGrp="1" noChangeAspect="1"/>
          </p:cNvPicPr>
          <p:nvPr>
            <p:ph type="pic" sz="quarter" idx="29"/>
          </p:nvPr>
        </p:nvPicPr>
        <p:blipFill>
          <a:blip r:embed="rId5">
            <a:extLst>
              <a:ext uri="{28A0092B-C50C-407E-A947-70E740481C1C}">
                <a14:useLocalDpi xmlns:a14="http://schemas.microsoft.com/office/drawing/2010/main" val="0"/>
              </a:ext>
            </a:extLst>
          </a:blip>
          <a:srcRect l="8125" r="8125"/>
          <a:stretch>
            <a:fillRect/>
          </a:stretch>
        </p:blipFill>
        <p:spPr/>
      </p:pic>
      <p:pic>
        <p:nvPicPr>
          <p:cNvPr id="27" name="Espace réservé pour une image  26" descr="Best Friends | Thomas Leuthard | Flickr"/>
          <p:cNvPicPr>
            <a:picLocks noGrp="1" noChangeAspect="1"/>
          </p:cNvPicPr>
          <p:nvPr>
            <p:ph type="pic" sz="quarter" idx="28"/>
          </p:nvPr>
        </p:nvPicPr>
        <p:blipFill>
          <a:blip r:embed="rId6">
            <a:extLst>
              <a:ext uri="{28A0092B-C50C-407E-A947-70E740481C1C}">
                <a14:useLocalDpi xmlns:a14="http://schemas.microsoft.com/office/drawing/2010/main" val="0"/>
              </a:ext>
            </a:extLst>
          </a:blip>
          <a:srcRect l="15674" r="15674"/>
          <a:stretch>
            <a:fillRect/>
          </a:stretch>
        </p:blipFill>
        <p:spPr/>
      </p:pic>
      <p:pic>
        <p:nvPicPr>
          <p:cNvPr id="29" name="Espace réservé pour une image  28" descr="Heart Love Valentine · Free vector graphic on Pixabay"/>
          <p:cNvPicPr>
            <a:picLocks noGrp="1" noChangeAspect="1"/>
          </p:cNvPicPr>
          <p:nvPr>
            <p:ph type="pic" sz="quarter" idx="27"/>
          </p:nvPr>
        </p:nvPicPr>
        <p:blipFill>
          <a:blip r:embed="rId7">
            <a:extLst>
              <a:ext uri="{28A0092B-C50C-407E-A947-70E740481C1C}">
                <a14:useLocalDpi xmlns:a14="http://schemas.microsoft.com/office/drawing/2010/main" val="0"/>
              </a:ext>
            </a:extLst>
          </a:blip>
          <a:srcRect l="2734" r="2734"/>
          <a:stretch>
            <a:fillRect/>
          </a:stretch>
        </p:blipFill>
        <p:spPr>
          <a:xfrm>
            <a:off x="1085683" y="2358091"/>
            <a:ext cx="854847" cy="854075"/>
          </a:xfrm>
        </p:spPr>
      </p:pic>
      <p:sp>
        <p:nvSpPr>
          <p:cNvPr id="30" name="Rectangle 29"/>
          <p:cNvSpPr/>
          <p:nvPr/>
        </p:nvSpPr>
        <p:spPr>
          <a:xfrm>
            <a:off x="9753600" y="6322423"/>
            <a:ext cx="1584960" cy="1915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1991939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randombar(horizontal)">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circle(in)">
                                      <p:cBhvr>
                                        <p:cTn id="12" dur="20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Effect transition="in" filter="fade">
                                      <p:cBhvr>
                                        <p:cTn id="21" dur="2000"/>
                                        <p:tgtEl>
                                          <p:spTgt spid="6">
                                            <p:txEl>
                                              <p:pRg st="0" end="0"/>
                                            </p:txEl>
                                          </p:spTgt>
                                        </p:tgtEl>
                                      </p:cBhvr>
                                    </p:animEffect>
                                    <p:anim calcmode="lin" valueType="num">
                                      <p:cBhvr>
                                        <p:cTn id="22" dur="2000" fill="hold"/>
                                        <p:tgtEl>
                                          <p:spTgt spid="6">
                                            <p:txEl>
                                              <p:pRg st="0" end="0"/>
                                            </p:txEl>
                                          </p:spTgt>
                                        </p:tgtEl>
                                        <p:attrNameLst>
                                          <p:attrName>ppt_w</p:attrName>
                                        </p:attrNameLst>
                                      </p:cBhvr>
                                      <p:tavLst>
                                        <p:tav tm="0" fmla="#ppt_w*sin(2.5*pi*$)">
                                          <p:val>
                                            <p:fltVal val="0"/>
                                          </p:val>
                                        </p:tav>
                                        <p:tav tm="100000">
                                          <p:val>
                                            <p:fltVal val="1"/>
                                          </p:val>
                                        </p:tav>
                                      </p:tavLst>
                                    </p:anim>
                                    <p:anim calcmode="lin" valueType="num">
                                      <p:cBhvr>
                                        <p:cTn id="23" dur="20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animEffect transition="in" filter="circle(in)">
                                      <p:cBhvr>
                                        <p:cTn id="28" dur="2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1"/>
          <p:cNvSpPr>
            <a:spLocks noGrp="1"/>
          </p:cNvSpPr>
          <p:nvPr>
            <p:ph type="pic" sz="quarter" idx="12"/>
          </p:nvPr>
        </p:nvSpPr>
        <p:spPr/>
      </p:sp>
      <p:sp>
        <p:nvSpPr>
          <p:cNvPr id="3" name="Titre 2"/>
          <p:cNvSpPr>
            <a:spLocks noGrp="1"/>
          </p:cNvSpPr>
          <p:nvPr>
            <p:ph type="ctrTitle"/>
          </p:nvPr>
        </p:nvSpPr>
        <p:spPr>
          <a:xfrm>
            <a:off x="6095999" y="86714"/>
            <a:ext cx="6009287" cy="1472120"/>
          </a:xfrm>
        </p:spPr>
        <p:txBody>
          <a:bodyPr/>
          <a:lstStyle/>
          <a:p>
            <a:r>
              <a:rPr lang="fr-CA" dirty="0" smtClean="0"/>
              <a:t>Analyse d’une image médiatique</a:t>
            </a:r>
            <a:endParaRPr lang="fr-CA" dirty="0"/>
          </a:p>
        </p:txBody>
      </p:sp>
      <p:sp>
        <p:nvSpPr>
          <p:cNvPr id="4" name="Sous-titre 3"/>
          <p:cNvSpPr>
            <a:spLocks noGrp="1"/>
          </p:cNvSpPr>
          <p:nvPr>
            <p:ph type="subTitle" idx="1"/>
          </p:nvPr>
        </p:nvSpPr>
        <p:spPr>
          <a:xfrm>
            <a:off x="6095999" y="1680754"/>
            <a:ext cx="6009287" cy="4998720"/>
          </a:xfrm>
        </p:spPr>
        <p:txBody>
          <a:bodyPr/>
          <a:lstStyle/>
          <a:p>
            <a:pPr algn="l"/>
            <a:r>
              <a:rPr lang="fr-CA" sz="2000" dirty="0" smtClean="0"/>
              <a:t>Choisi une image médiatique et analyse, critique et dégage les messages qu’elle pourrait tenter de livrer. Tu peux l’insérer dans le tableau à la gauche et compléter l’analyse. </a:t>
            </a:r>
            <a:endParaRPr lang="fr-CA" sz="2000" u="sng" dirty="0" smtClean="0"/>
          </a:p>
          <a:p>
            <a:pPr algn="l"/>
            <a:r>
              <a:rPr lang="fr-CA" sz="2000" u="sng" dirty="0"/>
              <a:t>	</a:t>
            </a:r>
            <a:r>
              <a:rPr lang="fr-CA" sz="2000" u="sng" dirty="0" smtClean="0"/>
              <a:t>																																																																</a:t>
            </a:r>
            <a:endParaRPr lang="fr-CA" sz="2000" dirty="0"/>
          </a:p>
        </p:txBody>
      </p:sp>
      <p:sp>
        <p:nvSpPr>
          <p:cNvPr id="5" name="Espace réservé du numéro de diapositive 4"/>
          <p:cNvSpPr>
            <a:spLocks noGrp="1"/>
          </p:cNvSpPr>
          <p:nvPr>
            <p:ph type="sldNum" sz="quarter" idx="14"/>
          </p:nvPr>
        </p:nvSpPr>
        <p:spPr/>
        <p:txBody>
          <a:bodyPr/>
          <a:lstStyle/>
          <a:p>
            <a:pPr rtl="0"/>
            <a:fld id="{19B51A1E-902D-48AF-9020-955120F399B6}" type="slidenum">
              <a:rPr lang="fr-FR" noProof="0" smtClean="0"/>
              <a:pPr rtl="0"/>
              <a:t>8</a:t>
            </a:fld>
            <a:endParaRPr lang="fr-FR" noProof="0"/>
          </a:p>
        </p:txBody>
      </p:sp>
    </p:spTree>
    <p:extLst>
      <p:ext uri="{BB962C8B-B14F-4D97-AF65-F5344CB8AC3E}">
        <p14:creationId xmlns:p14="http://schemas.microsoft.com/office/powerpoint/2010/main" val="9987028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9" name="Espace réservé d’image 178" descr="Image d’espace réservé">
            <a:extLst>
              <a:ext uri="{FF2B5EF4-FFF2-40B4-BE49-F238E27FC236}">
                <a16:creationId xmlns:a16="http://schemas.microsoft.com/office/drawing/2014/main" id="{9BB8F54F-F5BC-471B-9740-0BA6847A4574}"/>
              </a:ext>
            </a:extLst>
          </p:cNvPr>
          <p:cNvPicPr>
            <a:picLocks noGrp="1" noChangeAspect="1"/>
          </p:cNvPicPr>
          <p:nvPr>
            <p:ph type="pic" sz="quarter" idx="25"/>
          </p:nvPr>
        </p:nvPicPr>
        <p:blipFill rotWithShape="1">
          <a:blip r:embed="rId3" cstate="screen">
            <a:extLst>
              <a:ext uri="{28A0092B-C50C-407E-A947-70E740481C1C}">
                <a14:useLocalDpi xmlns:a14="http://schemas.microsoft.com/office/drawing/2010/main"/>
              </a:ext>
            </a:extLst>
          </a:blip>
          <a:srcRect t="50" b="50"/>
          <a:stretch/>
        </p:blipFill>
        <p:spPr/>
      </p:pic>
      <p:sp>
        <p:nvSpPr>
          <p:cNvPr id="2" name="Titre 1">
            <a:extLst>
              <a:ext uri="{FF2B5EF4-FFF2-40B4-BE49-F238E27FC236}">
                <a16:creationId xmlns:a16="http://schemas.microsoft.com/office/drawing/2014/main" id="{352D215A-7D9D-4B71-81A1-3220FCFE316C}"/>
              </a:ext>
            </a:extLst>
          </p:cNvPr>
          <p:cNvSpPr>
            <a:spLocks noGrp="1"/>
          </p:cNvSpPr>
          <p:nvPr>
            <p:ph type="title"/>
          </p:nvPr>
        </p:nvSpPr>
        <p:spPr>
          <a:xfrm>
            <a:off x="432000" y="432000"/>
            <a:ext cx="11340000" cy="1362236"/>
          </a:xfrm>
        </p:spPr>
        <p:txBody>
          <a:bodyPr rtlCol="0"/>
          <a:lstStyle/>
          <a:p>
            <a:pPr rtl="0"/>
            <a:r>
              <a:rPr lang="fr-FR" dirty="0" smtClean="0"/>
              <a:t>Image corporelle et stress</a:t>
            </a:r>
            <a:br>
              <a:rPr lang="fr-FR" dirty="0" smtClean="0"/>
            </a:br>
            <a:r>
              <a:rPr lang="fr-FR" sz="2400" dirty="0" smtClean="0"/>
              <a:t>Les gens qui ont une mauvaise image corporelle peuvent:  </a:t>
            </a:r>
            <a:endParaRPr lang="fr-FR" dirty="0"/>
          </a:p>
        </p:txBody>
      </p:sp>
      <p:pic>
        <p:nvPicPr>
          <p:cNvPr id="93" name="Espace réservé d’image 92" descr="Loupe">
            <a:extLst>
              <a:ext uri="{FF2B5EF4-FFF2-40B4-BE49-F238E27FC236}">
                <a16:creationId xmlns:a16="http://schemas.microsoft.com/office/drawing/2014/main" id="{EAF3579C-5F54-BD44-AD76-C07BBA5EFEA7}"/>
              </a:ext>
            </a:extLst>
          </p:cNvPr>
          <p:cNvPicPr>
            <a:picLocks noGrp="1" noChangeAspect="1"/>
          </p:cNvPicPr>
          <p:nvPr>
            <p:ph type="pic" sz="quarter" idx="27"/>
          </p:nvPr>
        </p:nvPicPr>
        <p:blipFill>
          <a:blip r:embed="rId4">
            <a:extLst>
              <a:ext uri="{96DAC541-7B7A-43D3-8B79-37D633B846F1}">
                <asvg:svgBlip xmlns:asvg="http://schemas.microsoft.com/office/drawing/2016/SVG/main" xmlns="" r:embed="rId5"/>
              </a:ext>
            </a:extLst>
          </a:blip>
          <a:srcRect/>
          <a:stretch>
            <a:fillRect/>
          </a:stretch>
        </p:blipFill>
        <p:spPr/>
      </p:pic>
      <p:sp>
        <p:nvSpPr>
          <p:cNvPr id="8" name="Espace réservé du texte 7">
            <a:extLst>
              <a:ext uri="{FF2B5EF4-FFF2-40B4-BE49-F238E27FC236}">
                <a16:creationId xmlns:a16="http://schemas.microsoft.com/office/drawing/2014/main" id="{E6971D8C-ECC5-4EDD-AC10-DDF4CA7E9DC3}"/>
              </a:ext>
            </a:extLst>
          </p:cNvPr>
          <p:cNvSpPr>
            <a:spLocks noGrp="1"/>
          </p:cNvSpPr>
          <p:nvPr>
            <p:ph type="body" sz="quarter" idx="16"/>
          </p:nvPr>
        </p:nvSpPr>
        <p:spPr/>
        <p:txBody>
          <a:bodyPr rtlCol="0"/>
          <a:lstStyle/>
          <a:p>
            <a:pPr rtl="0"/>
            <a:r>
              <a:rPr lang="fr-FR" dirty="0" smtClean="0"/>
              <a:t>Vérifier excessivement leur corps</a:t>
            </a:r>
            <a:endParaRPr lang="fr-FR" dirty="0"/>
          </a:p>
        </p:txBody>
      </p:sp>
      <p:sp>
        <p:nvSpPr>
          <p:cNvPr id="13" name="Espace réservé du texte 12">
            <a:extLst>
              <a:ext uri="{FF2B5EF4-FFF2-40B4-BE49-F238E27FC236}">
                <a16:creationId xmlns:a16="http://schemas.microsoft.com/office/drawing/2014/main" id="{A6B0E616-411B-4401-BC87-821D72B9D614}"/>
              </a:ext>
            </a:extLst>
          </p:cNvPr>
          <p:cNvSpPr>
            <a:spLocks noGrp="1"/>
          </p:cNvSpPr>
          <p:nvPr>
            <p:ph type="body" sz="quarter" idx="21"/>
          </p:nvPr>
        </p:nvSpPr>
        <p:spPr/>
        <p:txBody>
          <a:bodyPr rtlCol="0"/>
          <a:lstStyle/>
          <a:p>
            <a:pPr rtl="0"/>
            <a:r>
              <a:rPr lang="fr-FR" dirty="0" smtClean="0"/>
              <a:t>Se peser, se mesurer, essayer de vêtements, se regarder dans le miroir.</a:t>
            </a:r>
            <a:endParaRPr lang="fr-FR" dirty="0"/>
          </a:p>
        </p:txBody>
      </p:sp>
      <p:cxnSp>
        <p:nvCxnSpPr>
          <p:cNvPr id="75" name="Connecteur droit 74" descr="Première ligne de séparation sur la diapositive">
            <a:extLst>
              <a:ext uri="{FF2B5EF4-FFF2-40B4-BE49-F238E27FC236}">
                <a16:creationId xmlns:a16="http://schemas.microsoft.com/office/drawing/2014/main" id="{1D5BA55A-3253-4F3B-A32A-5A12ECE65A55}"/>
              </a:ext>
              <a:ext uri="{C183D7F6-B498-43B3-948B-1728B52AA6E4}">
                <adec:decorative xmlns="" xmlns:adec="http://schemas.microsoft.com/office/drawing/2017/decorative" val="1"/>
              </a:ext>
            </a:extLst>
          </p:cNvPr>
          <p:cNvCxnSpPr>
            <a:cxnSpLocks/>
          </p:cNvCxnSpPr>
          <p:nvPr/>
        </p:nvCxnSpPr>
        <p:spPr>
          <a:xfrm>
            <a:off x="2659047" y="2052013"/>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9" name="Espace réservé du texte 8">
            <a:extLst>
              <a:ext uri="{FF2B5EF4-FFF2-40B4-BE49-F238E27FC236}">
                <a16:creationId xmlns:a16="http://schemas.microsoft.com/office/drawing/2014/main" id="{A6E9F776-E542-4D93-851A-A3A10F6D2A7D}"/>
              </a:ext>
            </a:extLst>
          </p:cNvPr>
          <p:cNvSpPr>
            <a:spLocks noGrp="1"/>
          </p:cNvSpPr>
          <p:nvPr>
            <p:ph type="body" sz="quarter" idx="17"/>
          </p:nvPr>
        </p:nvSpPr>
        <p:spPr/>
        <p:txBody>
          <a:bodyPr rtlCol="0"/>
          <a:lstStyle/>
          <a:p>
            <a:pPr rtl="0"/>
            <a:r>
              <a:rPr lang="fr-FR" dirty="0" smtClean="0"/>
              <a:t>Camoufler ou éviter de montrer leur corps</a:t>
            </a:r>
            <a:endParaRPr lang="fr-FR" dirty="0"/>
          </a:p>
        </p:txBody>
      </p:sp>
      <p:sp>
        <p:nvSpPr>
          <p:cNvPr id="4" name="Espace réservé du texte 3">
            <a:extLst>
              <a:ext uri="{FF2B5EF4-FFF2-40B4-BE49-F238E27FC236}">
                <a16:creationId xmlns:a16="http://schemas.microsoft.com/office/drawing/2014/main" id="{79CEA89E-0B03-4727-AB47-73EA4E2DF948}"/>
              </a:ext>
            </a:extLst>
          </p:cNvPr>
          <p:cNvSpPr>
            <a:spLocks noGrp="1"/>
          </p:cNvSpPr>
          <p:nvPr>
            <p:ph type="body" sz="quarter" idx="12"/>
          </p:nvPr>
        </p:nvSpPr>
        <p:spPr/>
        <p:txBody>
          <a:bodyPr rtlCol="0"/>
          <a:lstStyle/>
          <a:p>
            <a:pPr rtl="0"/>
            <a:r>
              <a:rPr lang="fr-FR" dirty="0" smtClean="0"/>
              <a:t>Porter des vêtements amples et épais ou ne pas porter de maillot ou shorts</a:t>
            </a:r>
            <a:endParaRPr lang="fr-FR" dirty="0"/>
          </a:p>
        </p:txBody>
      </p:sp>
      <p:cxnSp>
        <p:nvCxnSpPr>
          <p:cNvPr id="77" name="Connecteur droit 76" descr="Deuxième ligne de séparation sur la diapositive">
            <a:extLst>
              <a:ext uri="{FF2B5EF4-FFF2-40B4-BE49-F238E27FC236}">
                <a16:creationId xmlns:a16="http://schemas.microsoft.com/office/drawing/2014/main" id="{50250EBA-885D-4E6F-B841-92A9B8FBBB6F}"/>
              </a:ext>
              <a:ext uri="{C183D7F6-B498-43B3-948B-1728B52AA6E4}">
                <adec:decorative xmlns="" xmlns:adec="http://schemas.microsoft.com/office/drawing/2017/decorative" val="1"/>
              </a:ext>
            </a:extLst>
          </p:cNvPr>
          <p:cNvCxnSpPr>
            <a:cxnSpLocks/>
          </p:cNvCxnSpPr>
          <p:nvPr/>
        </p:nvCxnSpPr>
        <p:spPr>
          <a:xfrm>
            <a:off x="4953541" y="2052013"/>
            <a:ext cx="0" cy="1487495"/>
          </a:xfrm>
          <a:prstGeom prst="line">
            <a:avLst/>
          </a:prstGeom>
          <a:ln>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sp>
        <p:nvSpPr>
          <p:cNvPr id="10" name="Espace réservé du texte 9">
            <a:extLst>
              <a:ext uri="{FF2B5EF4-FFF2-40B4-BE49-F238E27FC236}">
                <a16:creationId xmlns:a16="http://schemas.microsoft.com/office/drawing/2014/main" id="{CE222CAE-9234-4B0E-90FC-584C469313C6}"/>
              </a:ext>
            </a:extLst>
          </p:cNvPr>
          <p:cNvSpPr>
            <a:spLocks noGrp="1"/>
          </p:cNvSpPr>
          <p:nvPr>
            <p:ph type="body" sz="quarter" idx="18"/>
          </p:nvPr>
        </p:nvSpPr>
        <p:spPr/>
        <p:txBody>
          <a:bodyPr rtlCol="0"/>
          <a:lstStyle/>
          <a:p>
            <a:pPr rtl="0"/>
            <a:r>
              <a:rPr lang="fr-FR" dirty="0" smtClean="0"/>
              <a:t>Éviter des situations sociales</a:t>
            </a:r>
            <a:endParaRPr lang="fr-FR" dirty="0"/>
          </a:p>
        </p:txBody>
      </p:sp>
      <p:sp>
        <p:nvSpPr>
          <p:cNvPr id="5" name="Espace réservé du texte 4">
            <a:extLst>
              <a:ext uri="{FF2B5EF4-FFF2-40B4-BE49-F238E27FC236}">
                <a16:creationId xmlns:a16="http://schemas.microsoft.com/office/drawing/2014/main" id="{C4F969E5-6F82-4658-A735-72D16DDDD1D8}"/>
              </a:ext>
            </a:extLst>
          </p:cNvPr>
          <p:cNvSpPr>
            <a:spLocks noGrp="1"/>
          </p:cNvSpPr>
          <p:nvPr>
            <p:ph type="body" sz="quarter" idx="13"/>
          </p:nvPr>
        </p:nvSpPr>
        <p:spPr/>
        <p:txBody>
          <a:bodyPr rtlCol="0"/>
          <a:lstStyle/>
          <a:p>
            <a:pPr rtl="0"/>
            <a:r>
              <a:rPr lang="fr-FR" dirty="0" smtClean="0"/>
              <a:t>N’importe quel situation ou événement qui pourrait provoquer un embarras physique</a:t>
            </a:r>
            <a:endParaRPr lang="fr-FR" dirty="0"/>
          </a:p>
        </p:txBody>
      </p:sp>
      <p:sp>
        <p:nvSpPr>
          <p:cNvPr id="3" name="Espace réservé du numéro de diapositive 2">
            <a:extLst>
              <a:ext uri="{FF2B5EF4-FFF2-40B4-BE49-F238E27FC236}">
                <a16:creationId xmlns:a16="http://schemas.microsoft.com/office/drawing/2014/main" id="{B2A7A116-BC28-4E39-B586-25212F9948F2}"/>
              </a:ext>
            </a:extLst>
          </p:cNvPr>
          <p:cNvSpPr>
            <a:spLocks noGrp="1"/>
          </p:cNvSpPr>
          <p:nvPr>
            <p:ph type="sldNum" sz="quarter" idx="26"/>
          </p:nvPr>
        </p:nvSpPr>
        <p:spPr/>
        <p:txBody>
          <a:bodyPr rtlCol="0"/>
          <a:lstStyle/>
          <a:p>
            <a:pPr rtl="0"/>
            <a:fld id="{19B51A1E-902D-48AF-9020-955120F399B6}" type="slidenum">
              <a:rPr lang="fr-FR" smtClean="0"/>
              <a:pPr rtl="0"/>
              <a:t>9</a:t>
            </a:fld>
            <a:endParaRPr lang="fr-FR"/>
          </a:p>
        </p:txBody>
      </p:sp>
      <p:pic>
        <p:nvPicPr>
          <p:cNvPr id="11" name="Espace réservé pour une image  10" descr="Type 99 (camouflage) - Wikipedia"/>
          <p:cNvPicPr>
            <a:picLocks noGrp="1" noChangeAspect="1"/>
          </p:cNvPicPr>
          <p:nvPr>
            <p:ph type="pic" sz="quarter" idx="28"/>
          </p:nvPr>
        </p:nvPicPr>
        <p:blipFill>
          <a:blip r:embed="rId6">
            <a:extLst>
              <a:ext uri="{28A0092B-C50C-407E-A947-70E740481C1C}">
                <a14:useLocalDpi xmlns:a14="http://schemas.microsoft.com/office/drawing/2010/main" val="0"/>
              </a:ext>
            </a:extLst>
          </a:blip>
          <a:srcRect l="12833" r="12833"/>
          <a:stretch>
            <a:fillRect/>
          </a:stretch>
        </p:blipFill>
        <p:spPr/>
      </p:pic>
      <p:pic>
        <p:nvPicPr>
          <p:cNvPr id="16" name="Espace réservé pour une image  15" descr="Man Lonely Park · Free photo on Pixabay"/>
          <p:cNvPicPr>
            <a:picLocks noGrp="1" noChangeAspect="1"/>
          </p:cNvPicPr>
          <p:nvPr>
            <p:ph type="pic" sz="quarter" idx="29"/>
          </p:nvPr>
        </p:nvPicPr>
        <p:blipFill>
          <a:blip r:embed="rId7">
            <a:extLst>
              <a:ext uri="{28A0092B-C50C-407E-A947-70E740481C1C}">
                <a14:useLocalDpi xmlns:a14="http://schemas.microsoft.com/office/drawing/2010/main" val="0"/>
              </a:ext>
            </a:extLst>
          </a:blip>
          <a:srcRect l="16667" r="16667"/>
          <a:stretch>
            <a:fillRect/>
          </a:stretch>
        </p:blipFill>
        <p:spPr/>
      </p:pic>
      <p:sp>
        <p:nvSpPr>
          <p:cNvPr id="23" name="Rectangle 22"/>
          <p:cNvSpPr/>
          <p:nvPr/>
        </p:nvSpPr>
        <p:spPr>
          <a:xfrm>
            <a:off x="9753600" y="6322423"/>
            <a:ext cx="1584960" cy="19158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3301068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 calcmode="lin" valueType="num">
                                      <p:cBhvr additive="base">
                                        <p:cTn id="7"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fade">
                                      <p:cBhvr>
                                        <p:cTn id="19" dur="1000"/>
                                        <p:tgtEl>
                                          <p:spTgt spid="5">
                                            <p:txEl>
                                              <p:pRg st="0" end="0"/>
                                            </p:txEl>
                                          </p:spTgt>
                                        </p:tgtEl>
                                      </p:cBhvr>
                                    </p:animEffect>
                                    <p:anim calcmode="lin" valueType="num">
                                      <p:cBhvr>
                                        <p:cTn id="20"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Great Pitch Decks - Environment">
      <a:dk1>
        <a:sysClr val="windowText" lastClr="000000"/>
      </a:dk1>
      <a:lt1>
        <a:sysClr val="window" lastClr="FFFFFF"/>
      </a:lt1>
      <a:dk2>
        <a:srgbClr val="375C1E"/>
      </a:dk2>
      <a:lt2>
        <a:srgbClr val="E2DFCC"/>
      </a:lt2>
      <a:accent1>
        <a:srgbClr val="9ACB39"/>
      </a:accent1>
      <a:accent2>
        <a:srgbClr val="64C24A"/>
      </a:accent2>
      <a:accent3>
        <a:srgbClr val="297D53"/>
      </a:accent3>
      <a:accent4>
        <a:srgbClr val="FECF3F"/>
      </a:accent4>
      <a:accent5>
        <a:srgbClr val="F99D40"/>
      </a:accent5>
      <a:accent6>
        <a:srgbClr val="715C21"/>
      </a:accent6>
      <a:hlink>
        <a:srgbClr val="63A537"/>
      </a:hlink>
      <a:folHlink>
        <a:srgbClr val="63A537"/>
      </a:folHlink>
    </a:clrScheme>
    <a:fontScheme name="Custom 143">
      <a:majorFont>
        <a:latin typeface="Rockwell"/>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lumMod val="95000"/>
          </a:scheme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200" dirty="0" smtClean="0">
            <a:solidFill>
              <a:schemeClr val="tx1">
                <a:lumMod val="75000"/>
                <a:lumOff val="25000"/>
              </a:schemeClr>
            </a:solidFill>
            <a:latin typeface="+mn-lt"/>
          </a:defRPr>
        </a:defPPr>
      </a:lstStyle>
    </a:txDef>
  </a:objectDefaults>
  <a:extraClrSchemeLst/>
  <a:extLst>
    <a:ext uri="{05A4C25C-085E-4340-85A3-A5531E510DB2}">
      <thm15:themeFamily xmlns:thm15="http://schemas.microsoft.com/office/thememl/2012/main" name="Office_19715853_TF16411174.potx" id="{9C116855-B68B-496A-A3EE-71877B9C05B8}" vid="{6A5AA708-BD83-4ED5-8D4A-D9966B827D19}"/>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Présentation rapide</Template>
  <TotalTime>0</TotalTime>
  <Words>1488</Words>
  <Application>Microsoft Office PowerPoint</Application>
  <PresentationFormat>Grand écran</PresentationFormat>
  <Paragraphs>117</Paragraphs>
  <Slides>15</Slides>
  <Notes>7</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15</vt:i4>
      </vt:variant>
    </vt:vector>
  </HeadingPairs>
  <TitlesOfParts>
    <vt:vector size="21" baseType="lpstr">
      <vt:lpstr>Arial</vt:lpstr>
      <vt:lpstr>Calibri</vt:lpstr>
      <vt:lpstr>Calibri Light</vt:lpstr>
      <vt:lpstr>Rockwell</vt:lpstr>
      <vt:lpstr>Times New Roman</vt:lpstr>
      <vt:lpstr>Thème Office</vt:lpstr>
      <vt:lpstr>Stress et image corporelle </vt:lpstr>
      <vt:lpstr>Quand vous aurez terminé, vous comprendrez …</vt:lpstr>
      <vt:lpstr>C’est quoi le stress? </vt:lpstr>
      <vt:lpstr>La différence en le stress positif et le stress négatif</vt:lpstr>
      <vt:lpstr>Réflexion… en te référant aux définitions  </vt:lpstr>
      <vt:lpstr>Qu’est-ce que l’image corporelle? </vt:lpstr>
      <vt:lpstr>Facteurs  qui influencent l’image corporelle</vt:lpstr>
      <vt:lpstr>Analyse d’une image médiatique</vt:lpstr>
      <vt:lpstr>Image corporelle et stress Les gens qui ont une mauvaise image corporelle peuvent:  </vt:lpstr>
      <vt:lpstr>Deux troubles causé par une image corporelle négative</vt:lpstr>
      <vt:lpstr>Troubles alimentaires</vt:lpstr>
      <vt:lpstr>Stratégies de prévention</vt:lpstr>
      <vt:lpstr>Synthèse</vt:lpstr>
      <vt:lpstr>Recherche sur un article qui « empower » l’estime de soi et/ou l’image corporelle. </vt:lpstr>
      <vt:lpstr>Merci de votre attention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2020-03-17T19:57:22Z</dcterms:created>
  <dcterms:modified xsi:type="dcterms:W3CDTF">2020-03-19T20:56:59Z</dcterms:modified>
</cp:coreProperties>
</file>