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4.ac-nancy-metz.fr/svt/enseign/svt/program/fichacti/fichts/synapse/SVTSDIE4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sz="4800" dirty="0" smtClean="0"/>
              <a:t>Prévention du tabagisme, de l’alcoolisme et de la toxicomanie. Pt.2</a:t>
            </a:r>
            <a:endParaRPr lang="fr-CA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Les substances illicites</a:t>
            </a:r>
            <a:endParaRPr lang="fr-CA" dirty="0"/>
          </a:p>
        </p:txBody>
      </p:sp>
      <p:pic>
        <p:nvPicPr>
          <p:cNvPr id="4" name="Image 3" descr="Metanfetamina, la droga mas peligrosa – Faces of Meth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4358" y="3886680"/>
            <a:ext cx="3365059" cy="2092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50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Les drogues illicites	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90270"/>
          </a:xfrm>
        </p:spPr>
        <p:txBody>
          <a:bodyPr>
            <a:normAutofit lnSpcReduction="10000"/>
          </a:bodyPr>
          <a:lstStyle/>
          <a:p>
            <a:r>
              <a:rPr lang="fr-CA" dirty="0" smtClean="0"/>
              <a:t>Les drogues illicites sont des substances illégales comme la cocaïne, la </a:t>
            </a:r>
            <a:r>
              <a:rPr lang="fr-CA" dirty="0" err="1" smtClean="0"/>
              <a:t>méthamphétamine</a:t>
            </a:r>
            <a:r>
              <a:rPr lang="fr-CA" dirty="0" smtClean="0"/>
              <a:t>, les stéroïdes anabolisants, l’héroïne et parfois encore le cannabis. On les procurent habituellement par des moyens prohibés. </a:t>
            </a:r>
          </a:p>
          <a:p>
            <a:r>
              <a:rPr lang="fr-CA" dirty="0" smtClean="0"/>
              <a:t>Le fait qu’une drogue soit légal ou non, dépend souvent du climat social, politique, culturel et social. Le tabac et la marijuana, par exemple. La marijuana a récemment été déterminé comme licite à cause du risque faible de problèmes de santé et de violence comparé au revenu potentiel et bénéfices thérapeutiques. </a:t>
            </a:r>
          </a:p>
          <a:p>
            <a:r>
              <a:rPr lang="fr-CA" dirty="0" smtClean="0"/>
              <a:t>Voici quelques risques ou problèmes associés avec la consommation de drogues illicites:</a:t>
            </a:r>
          </a:p>
          <a:p>
            <a:pPr lvl="1"/>
            <a:r>
              <a:rPr lang="fr-CA" dirty="0" smtClean="0"/>
              <a:t>Problèmes physiques comme les organes majeurs affectés </a:t>
            </a:r>
          </a:p>
          <a:p>
            <a:pPr lvl="1"/>
            <a:r>
              <a:rPr lang="fr-CA" dirty="0" smtClean="0"/>
              <a:t>Problèmes psychologiques comme la psychose, la dépression, l’euphorie, paranoïa, etc. </a:t>
            </a:r>
          </a:p>
          <a:p>
            <a:pPr lvl="1"/>
            <a:r>
              <a:rPr lang="fr-CA" dirty="0" smtClean="0"/>
              <a:t>Surdose et ou décès résultat de l’inconnu de la pureté, la qualité ou la force</a:t>
            </a:r>
          </a:p>
          <a:p>
            <a:pPr lvl="1"/>
            <a:r>
              <a:rPr lang="fr-CA" dirty="0" smtClean="0"/>
              <a:t>La dépendance résultant en troubles financiers, sociaux, légaux.</a:t>
            </a:r>
          </a:p>
          <a:p>
            <a:pPr lvl="1"/>
            <a:r>
              <a:rPr lang="fr-CA" dirty="0" smtClean="0"/>
              <a:t>Risque d’activités dangereuses comme le partage d’aiguilles et le risque de contracter certains virus comme le VIH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7620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CA" dirty="0" smtClean="0"/>
              <a:t>3 classes en fonction de leur effets sur le psychisme ou l’organisme 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b="1" u="sng" dirty="0" smtClean="0"/>
              <a:t>Les dépresseurs</a:t>
            </a:r>
            <a:r>
              <a:rPr lang="fr-CA" dirty="0" smtClean="0"/>
              <a:t>; ils ralentissent le rythme cardiaque et abaissent la température corporelle et la pression artérielle. Ex: </a:t>
            </a:r>
          </a:p>
          <a:p>
            <a:r>
              <a:rPr lang="fr-CA" b="1" u="sng" dirty="0" smtClean="0"/>
              <a:t>Les stimulants</a:t>
            </a:r>
            <a:r>
              <a:rPr lang="fr-CA" dirty="0" smtClean="0"/>
              <a:t>; accélèrent le rythme cardiaque et augmentent la température corporelle et la pression artérielle. Ex: </a:t>
            </a:r>
          </a:p>
          <a:p>
            <a:r>
              <a:rPr lang="fr-CA" b="1" u="sng" dirty="0" smtClean="0"/>
              <a:t>Hallucinogènes</a:t>
            </a:r>
            <a:r>
              <a:rPr lang="fr-CA" dirty="0" smtClean="0"/>
              <a:t>; agissent en partie comme des dépresseurs et stimulant. Peuvent provoquer des hallucinations visuelles ou auditives. Ex: </a:t>
            </a:r>
          </a:p>
          <a:p>
            <a:r>
              <a:rPr lang="fr-CA" dirty="0">
                <a:hlinkClick r:id="rId2"/>
              </a:rPr>
              <a:t>http://</a:t>
            </a:r>
            <a:r>
              <a:rPr lang="fr-CA" dirty="0" smtClean="0">
                <a:hlinkClick r:id="rId2"/>
              </a:rPr>
              <a:t>www4.ac-nancy-metz.fr/svt/enseign/svt/program/fichacti/fichts/synapse/SVTSDIE4.html</a:t>
            </a:r>
            <a:endParaRPr lang="fr-CA" dirty="0" smtClean="0"/>
          </a:p>
          <a:p>
            <a:endParaRPr lang="fr-CA" dirty="0"/>
          </a:p>
          <a:p>
            <a:endParaRPr lang="fr-CA" dirty="0" smtClean="0"/>
          </a:p>
          <a:p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746" y="5107824"/>
            <a:ext cx="3111425" cy="1750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02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Mini-projet sur les drogues illicites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Vous allez rechercher une drogue illicite et la décrire aussi bien que possible. Il faut avoir un portrait complet de la drogue en question. </a:t>
            </a:r>
          </a:p>
          <a:p>
            <a:r>
              <a:rPr lang="fr-CA" dirty="0" smtClean="0"/>
              <a:t>Voici les critères pour la pancarte: </a:t>
            </a:r>
          </a:p>
          <a:p>
            <a:pPr lvl="1"/>
            <a:r>
              <a:rPr lang="fr-CA" dirty="0" smtClean="0"/>
              <a:t>Titre élargi avec le nom scientifique et les sobriquets</a:t>
            </a:r>
          </a:p>
          <a:p>
            <a:pPr lvl="1"/>
            <a:r>
              <a:rPr lang="fr-CA" dirty="0" smtClean="0"/>
              <a:t>Décrire quelle classe se retrouve la drogue (stimulant, dépresseur, hallucinogène) </a:t>
            </a:r>
          </a:p>
          <a:p>
            <a:pPr lvl="1"/>
            <a:r>
              <a:rPr lang="fr-CA" dirty="0" smtClean="0"/>
              <a:t>D’où provient la drogue et comment s’est fabriqué, poussé ou cuit</a:t>
            </a:r>
          </a:p>
          <a:p>
            <a:pPr lvl="1"/>
            <a:r>
              <a:rPr lang="fr-CA" dirty="0" smtClean="0"/>
              <a:t> Description des effets physiques et psychologiques à court et à long terme</a:t>
            </a:r>
          </a:p>
          <a:p>
            <a:pPr lvl="1"/>
            <a:r>
              <a:rPr lang="fr-CA" dirty="0" smtClean="0"/>
              <a:t>Description complète des risques; financier, social, légal, etc.  </a:t>
            </a:r>
          </a:p>
          <a:p>
            <a:pPr lvl="1"/>
            <a:r>
              <a:rPr lang="fr-CA" dirty="0" smtClean="0"/>
              <a:t>Appui visuel, image, collage, dessin, etc. 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8387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TM10001105[[fn=Rogner]]</Template>
  <TotalTime>8</TotalTime>
  <Words>375</Words>
  <Application>Microsoft Office PowerPoint</Application>
  <PresentationFormat>Grand écran</PresentationFormat>
  <Paragraphs>26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Prévention du tabagisme, de l’alcoolisme et de la toxicomanie. Pt.2</vt:lpstr>
      <vt:lpstr>Les drogues illicites </vt:lpstr>
      <vt:lpstr>3 classes en fonction de leur effets sur le psychisme ou l’organisme </vt:lpstr>
      <vt:lpstr>Mini-projet sur les drogues illicites</vt:lpstr>
    </vt:vector>
  </TitlesOfParts>
  <Company>DSFM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Prévention du tabagisme, de l’alcoolisme et de la toxicomanie. Pt.2</dc:title>
  <dc:creator>Roger Turenne</dc:creator>
  <cp:lastModifiedBy>Roger Turenne</cp:lastModifiedBy>
  <cp:revision>2</cp:revision>
  <dcterms:created xsi:type="dcterms:W3CDTF">2020-04-29T19:03:43Z</dcterms:created>
  <dcterms:modified xsi:type="dcterms:W3CDTF">2020-05-01T16:37:36Z</dcterms:modified>
</cp:coreProperties>
</file>